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8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DF49"/>
    <a:srgbClr val="ACF1AC"/>
    <a:srgbClr val="D85050"/>
    <a:srgbClr val="FC9F9F"/>
    <a:srgbClr val="F9CE2F"/>
    <a:srgbClr val="FEF19C"/>
    <a:srgbClr val="C86060"/>
    <a:srgbClr val="C06A68"/>
    <a:srgbClr val="E57143"/>
    <a:srgbClr val="EF39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90" autoAdjust="0"/>
    <p:restoredTop sz="93103" autoAdjust="0"/>
  </p:normalViewPr>
  <p:slideViewPr>
    <p:cSldViewPr snapToGrid="0">
      <p:cViewPr>
        <p:scale>
          <a:sx n="125" d="100"/>
          <a:sy n="125" d="100"/>
        </p:scale>
        <p:origin x="762" y="516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B17C1-3272-48C4-A569-410BE570BD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13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3C5CA7F-34FD-ED7F-EF16-184C329FEF8A}"/>
              </a:ext>
            </a:extLst>
          </p:cNvPr>
          <p:cNvGrpSpPr/>
          <p:nvPr/>
        </p:nvGrpSpPr>
        <p:grpSpPr>
          <a:xfrm>
            <a:off x="1473403" y="1791352"/>
            <a:ext cx="1171371" cy="1560797"/>
            <a:chOff x="2686117" y="123355"/>
            <a:chExt cx="1171371" cy="1560797"/>
          </a:xfrm>
        </p:grpSpPr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749F8101-FE46-E946-5140-AAD678BF3977}"/>
                </a:ext>
              </a:extLst>
            </p:cNvPr>
            <p:cNvSpPr/>
            <p:nvPr/>
          </p:nvSpPr>
          <p:spPr>
            <a:xfrm>
              <a:off x="2686117" y="661684"/>
              <a:ext cx="1171370" cy="1022468"/>
            </a:xfrm>
            <a:custGeom>
              <a:avLst/>
              <a:gdLst>
                <a:gd name="connsiteX0" fmla="*/ 147372 w 914400"/>
                <a:gd name="connsiteY0" fmla="*/ 691469 h 798163"/>
                <a:gd name="connsiteX1" fmla="*/ 607603 w 914400"/>
                <a:gd name="connsiteY1" fmla="*/ 797957 h 798163"/>
                <a:gd name="connsiteX2" fmla="*/ 755963 w 914400"/>
                <a:gd name="connsiteY2" fmla="*/ 759401 h 798163"/>
                <a:gd name="connsiteX3" fmla="*/ 815514 w 914400"/>
                <a:gd name="connsiteY3" fmla="*/ 768545 h 798163"/>
                <a:gd name="connsiteX4" fmla="*/ 914421 w 914400"/>
                <a:gd name="connsiteY4" fmla="*/ 667133 h 798163"/>
                <a:gd name="connsiteX5" fmla="*/ 914421 w 914400"/>
                <a:gd name="connsiteY5" fmla="*/ 667133 h 798163"/>
                <a:gd name="connsiteX6" fmla="*/ 914421 w 914400"/>
                <a:gd name="connsiteY6" fmla="*/ 375101 h 798163"/>
                <a:gd name="connsiteX7" fmla="*/ 664124 w 914400"/>
                <a:gd name="connsiteY7" fmla="*/ 28277 h 798163"/>
                <a:gd name="connsiteX8" fmla="*/ 251329 w 914400"/>
                <a:gd name="connsiteY8" fmla="*/ -127 h 798163"/>
                <a:gd name="connsiteX9" fmla="*/ 20 w 914400"/>
                <a:gd name="connsiteY9" fmla="*/ 352781 h 798163"/>
                <a:gd name="connsiteX10" fmla="*/ 20 w 914400"/>
                <a:gd name="connsiteY10" fmla="*/ 352781 h 798163"/>
                <a:gd name="connsiteX11" fmla="*/ 1032 w 914400"/>
                <a:gd name="connsiteY11" fmla="*/ 518057 h 798163"/>
                <a:gd name="connsiteX12" fmla="*/ 53513 w 914400"/>
                <a:gd name="connsiteY12" fmla="*/ 627605 h 798163"/>
                <a:gd name="connsiteX13" fmla="*/ 113064 w 914400"/>
                <a:gd name="connsiteY13" fmla="*/ 637721 h 798163"/>
                <a:gd name="connsiteX14" fmla="*/ 147372 w 914400"/>
                <a:gd name="connsiteY14" fmla="*/ 691469 h 798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14400" h="798163">
                  <a:moveTo>
                    <a:pt x="147372" y="691469"/>
                  </a:moveTo>
                  <a:cubicBezTo>
                    <a:pt x="289687" y="763469"/>
                    <a:pt x="448134" y="799973"/>
                    <a:pt x="607603" y="797957"/>
                  </a:cubicBezTo>
                  <a:cubicBezTo>
                    <a:pt x="660084" y="796949"/>
                    <a:pt x="710549" y="783773"/>
                    <a:pt x="755963" y="759401"/>
                  </a:cubicBezTo>
                  <a:cubicBezTo>
                    <a:pt x="771108" y="774629"/>
                    <a:pt x="795329" y="778697"/>
                    <a:pt x="815514" y="768545"/>
                  </a:cubicBezTo>
                  <a:cubicBezTo>
                    <a:pt x="859920" y="747269"/>
                    <a:pt x="895247" y="710729"/>
                    <a:pt x="914421" y="667133"/>
                  </a:cubicBezTo>
                  <a:lnTo>
                    <a:pt x="914421" y="667133"/>
                  </a:lnTo>
                  <a:lnTo>
                    <a:pt x="914421" y="375101"/>
                  </a:lnTo>
                  <a:cubicBezTo>
                    <a:pt x="906346" y="220949"/>
                    <a:pt x="808448" y="86057"/>
                    <a:pt x="664124" y="28277"/>
                  </a:cubicBezTo>
                  <a:lnTo>
                    <a:pt x="251329" y="-127"/>
                  </a:lnTo>
                  <a:cubicBezTo>
                    <a:pt x="104986" y="59704"/>
                    <a:pt x="7087" y="197621"/>
                    <a:pt x="20" y="352781"/>
                  </a:cubicBezTo>
                  <a:lnTo>
                    <a:pt x="20" y="352781"/>
                  </a:lnTo>
                  <a:lnTo>
                    <a:pt x="1032" y="518057"/>
                  </a:lnTo>
                  <a:cubicBezTo>
                    <a:pt x="1032" y="560681"/>
                    <a:pt x="20205" y="601217"/>
                    <a:pt x="53513" y="627605"/>
                  </a:cubicBezTo>
                  <a:cubicBezTo>
                    <a:pt x="69659" y="642797"/>
                    <a:pt x="92872" y="646865"/>
                    <a:pt x="113064" y="637721"/>
                  </a:cubicBezTo>
                  <a:cubicBezTo>
                    <a:pt x="115073" y="660041"/>
                    <a:pt x="128198" y="679301"/>
                    <a:pt x="147372" y="691469"/>
                  </a:cubicBezTo>
                </a:path>
              </a:pathLst>
            </a:custGeom>
            <a:gradFill>
              <a:gsLst>
                <a:gs pos="0">
                  <a:srgbClr val="C1CCE2"/>
                </a:gs>
                <a:gs pos="50000">
                  <a:srgbClr val="649AC4"/>
                </a:gs>
              </a:gsLst>
              <a:path path="circle">
                <a:fillToRect l="50000" t="50000" r="50000" b="50000"/>
              </a:path>
            </a:gradFill>
            <a:ln w="15874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2" name="フリーフォーム: 図形 11">
              <a:extLst>
                <a:ext uri="{FF2B5EF4-FFF2-40B4-BE49-F238E27FC236}">
                  <a16:creationId xmlns:a16="http://schemas.microsoft.com/office/drawing/2014/main" id="{169D58A0-4F3F-97BF-AD70-AEE2C77930DA}"/>
                </a:ext>
              </a:extLst>
            </p:cNvPr>
            <p:cNvSpPr/>
            <p:nvPr/>
          </p:nvSpPr>
          <p:spPr>
            <a:xfrm>
              <a:off x="2815738" y="832502"/>
              <a:ext cx="126618" cy="646283"/>
            </a:xfrm>
            <a:custGeom>
              <a:avLst/>
              <a:gdLst>
                <a:gd name="connsiteX0" fmla="*/ 11855 w 98841"/>
                <a:gd name="connsiteY0" fmla="*/ 504376 h 504504"/>
                <a:gd name="connsiteX1" fmla="*/ 98838 w 98841"/>
                <a:gd name="connsiteY1" fmla="*/ -128 h 504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8841" h="504504">
                  <a:moveTo>
                    <a:pt x="11855" y="504376"/>
                  </a:moveTo>
                  <a:cubicBezTo>
                    <a:pt x="-19894" y="329776"/>
                    <a:pt x="13111" y="155464"/>
                    <a:pt x="98838" y="-128"/>
                  </a:cubicBezTo>
                </a:path>
              </a:pathLst>
            </a:custGeom>
            <a:noFill/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3" name="フリーフォーム: 図形 12">
              <a:extLst>
                <a:ext uri="{FF2B5EF4-FFF2-40B4-BE49-F238E27FC236}">
                  <a16:creationId xmlns:a16="http://schemas.microsoft.com/office/drawing/2014/main" id="{A0F69035-1B6E-8011-BDC7-5BF87CEBD9E5}"/>
                </a:ext>
              </a:extLst>
            </p:cNvPr>
            <p:cNvSpPr/>
            <p:nvPr/>
          </p:nvSpPr>
          <p:spPr>
            <a:xfrm>
              <a:off x="3613455" y="954527"/>
              <a:ext cx="53954" cy="680133"/>
            </a:xfrm>
            <a:custGeom>
              <a:avLst/>
              <a:gdLst>
                <a:gd name="connsiteX0" fmla="*/ 32083 w 42118"/>
                <a:gd name="connsiteY0" fmla="*/ 530809 h 530928"/>
                <a:gd name="connsiteX1" fmla="*/ 42 w 42118"/>
                <a:gd name="connsiteY1" fmla="*/ -120 h 530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2118" h="530928">
                  <a:moveTo>
                    <a:pt x="32083" y="530809"/>
                  </a:moveTo>
                  <a:cubicBezTo>
                    <a:pt x="51638" y="350377"/>
                    <a:pt x="43657" y="175560"/>
                    <a:pt x="42" y="-120"/>
                  </a:cubicBezTo>
                </a:path>
              </a:pathLst>
            </a:custGeom>
            <a:noFill/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0B53D175-C98A-B805-23B4-D0AE251C1415}"/>
                </a:ext>
              </a:extLst>
            </p:cNvPr>
            <p:cNvSpPr/>
            <p:nvPr/>
          </p:nvSpPr>
          <p:spPr>
            <a:xfrm>
              <a:off x="2943055" y="123355"/>
              <a:ext cx="694800" cy="694800"/>
            </a:xfrm>
            <a:prstGeom prst="ellipse">
              <a:avLst/>
            </a:prstGeom>
            <a:gradFill flip="none" rotWithShape="1">
              <a:gsLst>
                <a:gs pos="0">
                  <a:srgbClr val="C1CCE2"/>
                </a:gs>
                <a:gs pos="50000">
                  <a:srgbClr val="649AC4"/>
                </a:gs>
              </a:gsLst>
              <a:path path="circle">
                <a:fillToRect l="50000" t="50000" r="50000" b="50000"/>
              </a:path>
              <a:tileRect/>
            </a:gradFill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2FD548F3-137D-1C85-81D5-74A1374F0C49}"/>
                </a:ext>
              </a:extLst>
            </p:cNvPr>
            <p:cNvSpPr/>
            <p:nvPr/>
          </p:nvSpPr>
          <p:spPr>
            <a:xfrm>
              <a:off x="2686117" y="123355"/>
              <a:ext cx="1171371" cy="1560634"/>
            </a:xfrm>
            <a:custGeom>
              <a:avLst/>
              <a:gdLst>
                <a:gd name="connsiteX0" fmla="*/ 604312 w 1171371"/>
                <a:gd name="connsiteY0" fmla="*/ 0 h 1560634"/>
                <a:gd name="connsiteX1" fmla="*/ 951712 w 1171371"/>
                <a:gd name="connsiteY1" fmla="*/ 347400 h 1560634"/>
                <a:gd name="connsiteX2" fmla="*/ 892382 w 1171371"/>
                <a:gd name="connsiteY2" fmla="*/ 541635 h 1560634"/>
                <a:gd name="connsiteX3" fmla="*/ 860558 w 1171371"/>
                <a:gd name="connsiteY3" fmla="*/ 580206 h 1560634"/>
                <a:gd name="connsiteX4" fmla="*/ 977377 w 1171371"/>
                <a:gd name="connsiteY4" fmla="*/ 647430 h 1560634"/>
                <a:gd name="connsiteX5" fmla="*/ 1171371 w 1171371"/>
                <a:gd name="connsiteY5" fmla="*/ 1018843 h 1560634"/>
                <a:gd name="connsiteX6" fmla="*/ 1171371 w 1171371"/>
                <a:gd name="connsiteY6" fmla="*/ 1392944 h 1560634"/>
                <a:gd name="connsiteX7" fmla="*/ 1044669 w 1171371"/>
                <a:gd name="connsiteY7" fmla="*/ 1522856 h 1560634"/>
                <a:gd name="connsiteX8" fmla="*/ 968382 w 1171371"/>
                <a:gd name="connsiteY8" fmla="*/ 1511142 h 1560634"/>
                <a:gd name="connsiteX9" fmla="*/ 778329 w 1171371"/>
                <a:gd name="connsiteY9" fmla="*/ 1560533 h 1560634"/>
                <a:gd name="connsiteX10" fmla="*/ 188761 w 1171371"/>
                <a:gd name="connsiteY10" fmla="*/ 1424119 h 1560634"/>
                <a:gd name="connsiteX11" fmla="*/ 144812 w 1171371"/>
                <a:gd name="connsiteY11" fmla="*/ 1355267 h 1560634"/>
                <a:gd name="connsiteX12" fmla="*/ 68526 w 1171371"/>
                <a:gd name="connsiteY12" fmla="*/ 1342308 h 1560634"/>
                <a:gd name="connsiteX13" fmla="*/ 1296 w 1171371"/>
                <a:gd name="connsiteY13" fmla="*/ 1201974 h 1560634"/>
                <a:gd name="connsiteX14" fmla="*/ 0 w 1171371"/>
                <a:gd name="connsiteY14" fmla="*/ 990251 h 1560634"/>
                <a:gd name="connsiteX15" fmla="*/ 193816 w 1171371"/>
                <a:gd name="connsiteY15" fmla="*/ 613188 h 1560634"/>
                <a:gd name="connsiteX16" fmla="*/ 316186 w 1171371"/>
                <a:gd name="connsiteY16" fmla="*/ 541531 h 1560634"/>
                <a:gd name="connsiteX17" fmla="*/ 284213 w 1171371"/>
                <a:gd name="connsiteY17" fmla="*/ 482624 h 1560634"/>
                <a:gd name="connsiteX18" fmla="*/ 256912 w 1171371"/>
                <a:gd name="connsiteY18" fmla="*/ 347400 h 1560634"/>
                <a:gd name="connsiteX19" fmla="*/ 604312 w 1171371"/>
                <a:gd name="connsiteY19" fmla="*/ 0 h 156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171371" h="1560634">
                  <a:moveTo>
                    <a:pt x="604312" y="0"/>
                  </a:moveTo>
                  <a:cubicBezTo>
                    <a:pt x="796176" y="0"/>
                    <a:pt x="951712" y="155536"/>
                    <a:pt x="951712" y="347400"/>
                  </a:cubicBezTo>
                  <a:cubicBezTo>
                    <a:pt x="951712" y="419349"/>
                    <a:pt x="929840" y="486189"/>
                    <a:pt x="892382" y="541635"/>
                  </a:cubicBezTo>
                  <a:lnTo>
                    <a:pt x="860558" y="580206"/>
                  </a:lnTo>
                  <a:lnTo>
                    <a:pt x="977377" y="647430"/>
                  </a:lnTo>
                  <a:cubicBezTo>
                    <a:pt x="1091130" y="736512"/>
                    <a:pt x="1163613" y="870739"/>
                    <a:pt x="1171371" y="1018843"/>
                  </a:cubicBezTo>
                  <a:lnTo>
                    <a:pt x="1171371" y="1392944"/>
                  </a:lnTo>
                  <a:cubicBezTo>
                    <a:pt x="1146809" y="1448792"/>
                    <a:pt x="1101554" y="1495601"/>
                    <a:pt x="1044669" y="1522856"/>
                  </a:cubicBezTo>
                  <a:cubicBezTo>
                    <a:pt x="1018811" y="1535861"/>
                    <a:pt x="987783" y="1530649"/>
                    <a:pt x="968382" y="1511142"/>
                  </a:cubicBezTo>
                  <a:cubicBezTo>
                    <a:pt x="910206" y="1542363"/>
                    <a:pt x="845559" y="1559242"/>
                    <a:pt x="778329" y="1560533"/>
                  </a:cubicBezTo>
                  <a:cubicBezTo>
                    <a:pt x="574045" y="1563116"/>
                    <a:pt x="371071" y="1516353"/>
                    <a:pt x="188761" y="1424119"/>
                  </a:cubicBezTo>
                  <a:cubicBezTo>
                    <a:pt x="164199" y="1408532"/>
                    <a:pt x="147386" y="1383859"/>
                    <a:pt x="144812" y="1355267"/>
                  </a:cubicBezTo>
                  <a:cubicBezTo>
                    <a:pt x="118946" y="1366980"/>
                    <a:pt x="89209" y="1361769"/>
                    <a:pt x="68526" y="1342308"/>
                  </a:cubicBezTo>
                  <a:cubicBezTo>
                    <a:pt x="25857" y="1308504"/>
                    <a:pt x="1296" y="1256576"/>
                    <a:pt x="1296" y="1201974"/>
                  </a:cubicBezTo>
                  <a:lnTo>
                    <a:pt x="0" y="990251"/>
                  </a:lnTo>
                  <a:cubicBezTo>
                    <a:pt x="6790" y="841178"/>
                    <a:pt x="79031" y="704530"/>
                    <a:pt x="193816" y="613188"/>
                  </a:cubicBezTo>
                  <a:lnTo>
                    <a:pt x="316186" y="541531"/>
                  </a:lnTo>
                  <a:lnTo>
                    <a:pt x="284213" y="482624"/>
                  </a:lnTo>
                  <a:cubicBezTo>
                    <a:pt x="266633" y="441062"/>
                    <a:pt x="256912" y="395366"/>
                    <a:pt x="256912" y="347400"/>
                  </a:cubicBezTo>
                  <a:cubicBezTo>
                    <a:pt x="256912" y="155536"/>
                    <a:pt x="412448" y="0"/>
                    <a:pt x="604312" y="0"/>
                  </a:cubicBezTo>
                  <a:close/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138B1615-414D-EBB7-E659-DEF085EE2DBE}"/>
              </a:ext>
            </a:extLst>
          </p:cNvPr>
          <p:cNvGrpSpPr/>
          <p:nvPr/>
        </p:nvGrpSpPr>
        <p:grpSpPr>
          <a:xfrm>
            <a:off x="3148677" y="1791352"/>
            <a:ext cx="1171371" cy="1560797"/>
            <a:chOff x="2686117" y="123355"/>
            <a:chExt cx="1171371" cy="1560797"/>
          </a:xfrm>
        </p:grpSpPr>
        <p:sp>
          <p:nvSpPr>
            <p:cNvPr id="23" name="フリーフォーム: 図形 22">
              <a:extLst>
                <a:ext uri="{FF2B5EF4-FFF2-40B4-BE49-F238E27FC236}">
                  <a16:creationId xmlns:a16="http://schemas.microsoft.com/office/drawing/2014/main" id="{AE23B6A9-0FA7-3243-A770-9A2025596C29}"/>
                </a:ext>
              </a:extLst>
            </p:cNvPr>
            <p:cNvSpPr/>
            <p:nvPr/>
          </p:nvSpPr>
          <p:spPr>
            <a:xfrm>
              <a:off x="2686117" y="661684"/>
              <a:ext cx="1171370" cy="1022468"/>
            </a:xfrm>
            <a:custGeom>
              <a:avLst/>
              <a:gdLst>
                <a:gd name="connsiteX0" fmla="*/ 147372 w 914400"/>
                <a:gd name="connsiteY0" fmla="*/ 691469 h 798163"/>
                <a:gd name="connsiteX1" fmla="*/ 607603 w 914400"/>
                <a:gd name="connsiteY1" fmla="*/ 797957 h 798163"/>
                <a:gd name="connsiteX2" fmla="*/ 755963 w 914400"/>
                <a:gd name="connsiteY2" fmla="*/ 759401 h 798163"/>
                <a:gd name="connsiteX3" fmla="*/ 815514 w 914400"/>
                <a:gd name="connsiteY3" fmla="*/ 768545 h 798163"/>
                <a:gd name="connsiteX4" fmla="*/ 914421 w 914400"/>
                <a:gd name="connsiteY4" fmla="*/ 667133 h 798163"/>
                <a:gd name="connsiteX5" fmla="*/ 914421 w 914400"/>
                <a:gd name="connsiteY5" fmla="*/ 667133 h 798163"/>
                <a:gd name="connsiteX6" fmla="*/ 914421 w 914400"/>
                <a:gd name="connsiteY6" fmla="*/ 375101 h 798163"/>
                <a:gd name="connsiteX7" fmla="*/ 664124 w 914400"/>
                <a:gd name="connsiteY7" fmla="*/ 28277 h 798163"/>
                <a:gd name="connsiteX8" fmla="*/ 251329 w 914400"/>
                <a:gd name="connsiteY8" fmla="*/ -127 h 798163"/>
                <a:gd name="connsiteX9" fmla="*/ 20 w 914400"/>
                <a:gd name="connsiteY9" fmla="*/ 352781 h 798163"/>
                <a:gd name="connsiteX10" fmla="*/ 20 w 914400"/>
                <a:gd name="connsiteY10" fmla="*/ 352781 h 798163"/>
                <a:gd name="connsiteX11" fmla="*/ 1032 w 914400"/>
                <a:gd name="connsiteY11" fmla="*/ 518057 h 798163"/>
                <a:gd name="connsiteX12" fmla="*/ 53513 w 914400"/>
                <a:gd name="connsiteY12" fmla="*/ 627605 h 798163"/>
                <a:gd name="connsiteX13" fmla="*/ 113064 w 914400"/>
                <a:gd name="connsiteY13" fmla="*/ 637721 h 798163"/>
                <a:gd name="connsiteX14" fmla="*/ 147372 w 914400"/>
                <a:gd name="connsiteY14" fmla="*/ 691469 h 798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14400" h="798163">
                  <a:moveTo>
                    <a:pt x="147372" y="691469"/>
                  </a:moveTo>
                  <a:cubicBezTo>
                    <a:pt x="289687" y="763469"/>
                    <a:pt x="448134" y="799973"/>
                    <a:pt x="607603" y="797957"/>
                  </a:cubicBezTo>
                  <a:cubicBezTo>
                    <a:pt x="660084" y="796949"/>
                    <a:pt x="710549" y="783773"/>
                    <a:pt x="755963" y="759401"/>
                  </a:cubicBezTo>
                  <a:cubicBezTo>
                    <a:pt x="771108" y="774629"/>
                    <a:pt x="795329" y="778697"/>
                    <a:pt x="815514" y="768545"/>
                  </a:cubicBezTo>
                  <a:cubicBezTo>
                    <a:pt x="859920" y="747269"/>
                    <a:pt x="895247" y="710729"/>
                    <a:pt x="914421" y="667133"/>
                  </a:cubicBezTo>
                  <a:lnTo>
                    <a:pt x="914421" y="667133"/>
                  </a:lnTo>
                  <a:lnTo>
                    <a:pt x="914421" y="375101"/>
                  </a:lnTo>
                  <a:cubicBezTo>
                    <a:pt x="906346" y="220949"/>
                    <a:pt x="808448" y="86057"/>
                    <a:pt x="664124" y="28277"/>
                  </a:cubicBezTo>
                  <a:lnTo>
                    <a:pt x="251329" y="-127"/>
                  </a:lnTo>
                  <a:cubicBezTo>
                    <a:pt x="104986" y="59704"/>
                    <a:pt x="7087" y="197621"/>
                    <a:pt x="20" y="352781"/>
                  </a:cubicBezTo>
                  <a:lnTo>
                    <a:pt x="20" y="352781"/>
                  </a:lnTo>
                  <a:lnTo>
                    <a:pt x="1032" y="518057"/>
                  </a:lnTo>
                  <a:cubicBezTo>
                    <a:pt x="1032" y="560681"/>
                    <a:pt x="20205" y="601217"/>
                    <a:pt x="53513" y="627605"/>
                  </a:cubicBezTo>
                  <a:cubicBezTo>
                    <a:pt x="69659" y="642797"/>
                    <a:pt x="92872" y="646865"/>
                    <a:pt x="113064" y="637721"/>
                  </a:cubicBezTo>
                  <a:cubicBezTo>
                    <a:pt x="115073" y="660041"/>
                    <a:pt x="128198" y="679301"/>
                    <a:pt x="147372" y="691469"/>
                  </a:cubicBezTo>
                </a:path>
              </a:pathLst>
            </a:custGeom>
            <a:gradFill flip="none" rotWithShape="1">
              <a:gsLst>
                <a:gs pos="0">
                  <a:srgbClr val="FEF19C"/>
                </a:gs>
                <a:gs pos="50000">
                  <a:srgbClr val="F9CE2F"/>
                </a:gs>
              </a:gsLst>
              <a:path path="circle">
                <a:fillToRect l="50000" t="50000" r="50000" b="50000"/>
              </a:path>
              <a:tileRect/>
            </a:gradFill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990BB05A-81ED-BF23-3B89-B7EF2BBA7598}"/>
                </a:ext>
              </a:extLst>
            </p:cNvPr>
            <p:cNvSpPr/>
            <p:nvPr/>
          </p:nvSpPr>
          <p:spPr>
            <a:xfrm>
              <a:off x="2815738" y="832502"/>
              <a:ext cx="126618" cy="646283"/>
            </a:xfrm>
            <a:custGeom>
              <a:avLst/>
              <a:gdLst>
                <a:gd name="connsiteX0" fmla="*/ 11855 w 98841"/>
                <a:gd name="connsiteY0" fmla="*/ 504376 h 504504"/>
                <a:gd name="connsiteX1" fmla="*/ 98838 w 98841"/>
                <a:gd name="connsiteY1" fmla="*/ -128 h 504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8841" h="504504">
                  <a:moveTo>
                    <a:pt x="11855" y="504376"/>
                  </a:moveTo>
                  <a:cubicBezTo>
                    <a:pt x="-19894" y="329776"/>
                    <a:pt x="13111" y="155464"/>
                    <a:pt x="98838" y="-128"/>
                  </a:cubicBezTo>
                </a:path>
              </a:pathLst>
            </a:custGeom>
            <a:noFill/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5" name="フリーフォーム: 図形 24">
              <a:extLst>
                <a:ext uri="{FF2B5EF4-FFF2-40B4-BE49-F238E27FC236}">
                  <a16:creationId xmlns:a16="http://schemas.microsoft.com/office/drawing/2014/main" id="{99B91C89-07B0-4B84-3ECC-2534D4735FA9}"/>
                </a:ext>
              </a:extLst>
            </p:cNvPr>
            <p:cNvSpPr/>
            <p:nvPr/>
          </p:nvSpPr>
          <p:spPr>
            <a:xfrm>
              <a:off x="3613455" y="954527"/>
              <a:ext cx="53954" cy="680133"/>
            </a:xfrm>
            <a:custGeom>
              <a:avLst/>
              <a:gdLst>
                <a:gd name="connsiteX0" fmla="*/ 32083 w 42118"/>
                <a:gd name="connsiteY0" fmla="*/ 530809 h 530928"/>
                <a:gd name="connsiteX1" fmla="*/ 42 w 42118"/>
                <a:gd name="connsiteY1" fmla="*/ -120 h 530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2118" h="530928">
                  <a:moveTo>
                    <a:pt x="32083" y="530809"/>
                  </a:moveTo>
                  <a:cubicBezTo>
                    <a:pt x="51638" y="350377"/>
                    <a:pt x="43657" y="175560"/>
                    <a:pt x="42" y="-120"/>
                  </a:cubicBezTo>
                </a:path>
              </a:pathLst>
            </a:custGeom>
            <a:noFill/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26" name="楕円 25">
              <a:extLst>
                <a:ext uri="{FF2B5EF4-FFF2-40B4-BE49-F238E27FC236}">
                  <a16:creationId xmlns:a16="http://schemas.microsoft.com/office/drawing/2014/main" id="{5D7D7E94-B168-0708-ACCC-526D65423373}"/>
                </a:ext>
              </a:extLst>
            </p:cNvPr>
            <p:cNvSpPr/>
            <p:nvPr/>
          </p:nvSpPr>
          <p:spPr>
            <a:xfrm>
              <a:off x="2943055" y="123355"/>
              <a:ext cx="694800" cy="694800"/>
            </a:xfrm>
            <a:prstGeom prst="ellipse">
              <a:avLst/>
            </a:prstGeom>
            <a:gradFill flip="none" rotWithShape="1">
              <a:gsLst>
                <a:gs pos="0">
                  <a:srgbClr val="FEF19C"/>
                </a:gs>
                <a:gs pos="50000">
                  <a:srgbClr val="F9CE2F"/>
                </a:gs>
              </a:gsLst>
              <a:path path="circle">
                <a:fillToRect l="50000" t="50000" r="50000" b="50000"/>
              </a:path>
              <a:tileRect/>
            </a:gradFill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7" name="フリーフォーム: 図形 26">
              <a:extLst>
                <a:ext uri="{FF2B5EF4-FFF2-40B4-BE49-F238E27FC236}">
                  <a16:creationId xmlns:a16="http://schemas.microsoft.com/office/drawing/2014/main" id="{F39804EE-B45F-87D9-6562-C77F0EA3D1FD}"/>
                </a:ext>
              </a:extLst>
            </p:cNvPr>
            <p:cNvSpPr/>
            <p:nvPr/>
          </p:nvSpPr>
          <p:spPr>
            <a:xfrm>
              <a:off x="2686117" y="123355"/>
              <a:ext cx="1171371" cy="1560634"/>
            </a:xfrm>
            <a:custGeom>
              <a:avLst/>
              <a:gdLst>
                <a:gd name="connsiteX0" fmla="*/ 604312 w 1171371"/>
                <a:gd name="connsiteY0" fmla="*/ 0 h 1560634"/>
                <a:gd name="connsiteX1" fmla="*/ 951712 w 1171371"/>
                <a:gd name="connsiteY1" fmla="*/ 347400 h 1560634"/>
                <a:gd name="connsiteX2" fmla="*/ 892382 w 1171371"/>
                <a:gd name="connsiteY2" fmla="*/ 541635 h 1560634"/>
                <a:gd name="connsiteX3" fmla="*/ 860558 w 1171371"/>
                <a:gd name="connsiteY3" fmla="*/ 580206 h 1560634"/>
                <a:gd name="connsiteX4" fmla="*/ 977377 w 1171371"/>
                <a:gd name="connsiteY4" fmla="*/ 647430 h 1560634"/>
                <a:gd name="connsiteX5" fmla="*/ 1171371 w 1171371"/>
                <a:gd name="connsiteY5" fmla="*/ 1018843 h 1560634"/>
                <a:gd name="connsiteX6" fmla="*/ 1171371 w 1171371"/>
                <a:gd name="connsiteY6" fmla="*/ 1392944 h 1560634"/>
                <a:gd name="connsiteX7" fmla="*/ 1044669 w 1171371"/>
                <a:gd name="connsiteY7" fmla="*/ 1522856 h 1560634"/>
                <a:gd name="connsiteX8" fmla="*/ 968382 w 1171371"/>
                <a:gd name="connsiteY8" fmla="*/ 1511142 h 1560634"/>
                <a:gd name="connsiteX9" fmla="*/ 778329 w 1171371"/>
                <a:gd name="connsiteY9" fmla="*/ 1560533 h 1560634"/>
                <a:gd name="connsiteX10" fmla="*/ 188761 w 1171371"/>
                <a:gd name="connsiteY10" fmla="*/ 1424119 h 1560634"/>
                <a:gd name="connsiteX11" fmla="*/ 144812 w 1171371"/>
                <a:gd name="connsiteY11" fmla="*/ 1355267 h 1560634"/>
                <a:gd name="connsiteX12" fmla="*/ 68526 w 1171371"/>
                <a:gd name="connsiteY12" fmla="*/ 1342308 h 1560634"/>
                <a:gd name="connsiteX13" fmla="*/ 1296 w 1171371"/>
                <a:gd name="connsiteY13" fmla="*/ 1201974 h 1560634"/>
                <a:gd name="connsiteX14" fmla="*/ 0 w 1171371"/>
                <a:gd name="connsiteY14" fmla="*/ 990251 h 1560634"/>
                <a:gd name="connsiteX15" fmla="*/ 193816 w 1171371"/>
                <a:gd name="connsiteY15" fmla="*/ 613188 h 1560634"/>
                <a:gd name="connsiteX16" fmla="*/ 316186 w 1171371"/>
                <a:gd name="connsiteY16" fmla="*/ 541531 h 1560634"/>
                <a:gd name="connsiteX17" fmla="*/ 284213 w 1171371"/>
                <a:gd name="connsiteY17" fmla="*/ 482624 h 1560634"/>
                <a:gd name="connsiteX18" fmla="*/ 256912 w 1171371"/>
                <a:gd name="connsiteY18" fmla="*/ 347400 h 1560634"/>
                <a:gd name="connsiteX19" fmla="*/ 604312 w 1171371"/>
                <a:gd name="connsiteY19" fmla="*/ 0 h 156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171371" h="1560634">
                  <a:moveTo>
                    <a:pt x="604312" y="0"/>
                  </a:moveTo>
                  <a:cubicBezTo>
                    <a:pt x="796176" y="0"/>
                    <a:pt x="951712" y="155536"/>
                    <a:pt x="951712" y="347400"/>
                  </a:cubicBezTo>
                  <a:cubicBezTo>
                    <a:pt x="951712" y="419349"/>
                    <a:pt x="929840" y="486189"/>
                    <a:pt x="892382" y="541635"/>
                  </a:cubicBezTo>
                  <a:lnTo>
                    <a:pt x="860558" y="580206"/>
                  </a:lnTo>
                  <a:lnTo>
                    <a:pt x="977377" y="647430"/>
                  </a:lnTo>
                  <a:cubicBezTo>
                    <a:pt x="1091130" y="736512"/>
                    <a:pt x="1163613" y="870739"/>
                    <a:pt x="1171371" y="1018843"/>
                  </a:cubicBezTo>
                  <a:lnTo>
                    <a:pt x="1171371" y="1392944"/>
                  </a:lnTo>
                  <a:cubicBezTo>
                    <a:pt x="1146809" y="1448792"/>
                    <a:pt x="1101554" y="1495601"/>
                    <a:pt x="1044669" y="1522856"/>
                  </a:cubicBezTo>
                  <a:cubicBezTo>
                    <a:pt x="1018811" y="1535861"/>
                    <a:pt x="987783" y="1530649"/>
                    <a:pt x="968382" y="1511142"/>
                  </a:cubicBezTo>
                  <a:cubicBezTo>
                    <a:pt x="910206" y="1542363"/>
                    <a:pt x="845559" y="1559242"/>
                    <a:pt x="778329" y="1560533"/>
                  </a:cubicBezTo>
                  <a:cubicBezTo>
                    <a:pt x="574045" y="1563116"/>
                    <a:pt x="371071" y="1516353"/>
                    <a:pt x="188761" y="1424119"/>
                  </a:cubicBezTo>
                  <a:cubicBezTo>
                    <a:pt x="164199" y="1408532"/>
                    <a:pt x="147386" y="1383859"/>
                    <a:pt x="144812" y="1355267"/>
                  </a:cubicBezTo>
                  <a:cubicBezTo>
                    <a:pt x="118946" y="1366980"/>
                    <a:pt x="89209" y="1361769"/>
                    <a:pt x="68526" y="1342308"/>
                  </a:cubicBezTo>
                  <a:cubicBezTo>
                    <a:pt x="25857" y="1308504"/>
                    <a:pt x="1296" y="1256576"/>
                    <a:pt x="1296" y="1201974"/>
                  </a:cubicBezTo>
                  <a:lnTo>
                    <a:pt x="0" y="990251"/>
                  </a:lnTo>
                  <a:cubicBezTo>
                    <a:pt x="6790" y="841178"/>
                    <a:pt x="79031" y="704530"/>
                    <a:pt x="193816" y="613188"/>
                  </a:cubicBezTo>
                  <a:lnTo>
                    <a:pt x="316186" y="541531"/>
                  </a:lnTo>
                  <a:lnTo>
                    <a:pt x="284213" y="482624"/>
                  </a:lnTo>
                  <a:cubicBezTo>
                    <a:pt x="266633" y="441062"/>
                    <a:pt x="256912" y="395366"/>
                    <a:pt x="256912" y="347400"/>
                  </a:cubicBezTo>
                  <a:cubicBezTo>
                    <a:pt x="256912" y="155536"/>
                    <a:pt x="412448" y="0"/>
                    <a:pt x="604312" y="0"/>
                  </a:cubicBezTo>
                  <a:close/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D9C4D302-73DE-9DCC-A8DC-6C2284B83EB7}"/>
              </a:ext>
            </a:extLst>
          </p:cNvPr>
          <p:cNvGrpSpPr/>
          <p:nvPr/>
        </p:nvGrpSpPr>
        <p:grpSpPr>
          <a:xfrm>
            <a:off x="4823951" y="1791352"/>
            <a:ext cx="1171371" cy="1560797"/>
            <a:chOff x="2686117" y="123355"/>
            <a:chExt cx="1171371" cy="1560797"/>
          </a:xfrm>
        </p:grpSpPr>
        <p:sp>
          <p:nvSpPr>
            <p:cNvPr id="42" name="フリーフォーム: 図形 41">
              <a:extLst>
                <a:ext uri="{FF2B5EF4-FFF2-40B4-BE49-F238E27FC236}">
                  <a16:creationId xmlns:a16="http://schemas.microsoft.com/office/drawing/2014/main" id="{25AE1324-0F29-2198-1317-D41743466684}"/>
                </a:ext>
              </a:extLst>
            </p:cNvPr>
            <p:cNvSpPr/>
            <p:nvPr/>
          </p:nvSpPr>
          <p:spPr>
            <a:xfrm>
              <a:off x="2686117" y="661684"/>
              <a:ext cx="1171370" cy="1022468"/>
            </a:xfrm>
            <a:custGeom>
              <a:avLst/>
              <a:gdLst>
                <a:gd name="connsiteX0" fmla="*/ 147372 w 914400"/>
                <a:gd name="connsiteY0" fmla="*/ 691469 h 798163"/>
                <a:gd name="connsiteX1" fmla="*/ 607603 w 914400"/>
                <a:gd name="connsiteY1" fmla="*/ 797957 h 798163"/>
                <a:gd name="connsiteX2" fmla="*/ 755963 w 914400"/>
                <a:gd name="connsiteY2" fmla="*/ 759401 h 798163"/>
                <a:gd name="connsiteX3" fmla="*/ 815514 w 914400"/>
                <a:gd name="connsiteY3" fmla="*/ 768545 h 798163"/>
                <a:gd name="connsiteX4" fmla="*/ 914421 w 914400"/>
                <a:gd name="connsiteY4" fmla="*/ 667133 h 798163"/>
                <a:gd name="connsiteX5" fmla="*/ 914421 w 914400"/>
                <a:gd name="connsiteY5" fmla="*/ 667133 h 798163"/>
                <a:gd name="connsiteX6" fmla="*/ 914421 w 914400"/>
                <a:gd name="connsiteY6" fmla="*/ 375101 h 798163"/>
                <a:gd name="connsiteX7" fmla="*/ 664124 w 914400"/>
                <a:gd name="connsiteY7" fmla="*/ 28277 h 798163"/>
                <a:gd name="connsiteX8" fmla="*/ 251329 w 914400"/>
                <a:gd name="connsiteY8" fmla="*/ -127 h 798163"/>
                <a:gd name="connsiteX9" fmla="*/ 20 w 914400"/>
                <a:gd name="connsiteY9" fmla="*/ 352781 h 798163"/>
                <a:gd name="connsiteX10" fmla="*/ 20 w 914400"/>
                <a:gd name="connsiteY10" fmla="*/ 352781 h 798163"/>
                <a:gd name="connsiteX11" fmla="*/ 1032 w 914400"/>
                <a:gd name="connsiteY11" fmla="*/ 518057 h 798163"/>
                <a:gd name="connsiteX12" fmla="*/ 53513 w 914400"/>
                <a:gd name="connsiteY12" fmla="*/ 627605 h 798163"/>
                <a:gd name="connsiteX13" fmla="*/ 113064 w 914400"/>
                <a:gd name="connsiteY13" fmla="*/ 637721 h 798163"/>
                <a:gd name="connsiteX14" fmla="*/ 147372 w 914400"/>
                <a:gd name="connsiteY14" fmla="*/ 691469 h 798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14400" h="798163">
                  <a:moveTo>
                    <a:pt x="147372" y="691469"/>
                  </a:moveTo>
                  <a:cubicBezTo>
                    <a:pt x="289687" y="763469"/>
                    <a:pt x="448134" y="799973"/>
                    <a:pt x="607603" y="797957"/>
                  </a:cubicBezTo>
                  <a:cubicBezTo>
                    <a:pt x="660084" y="796949"/>
                    <a:pt x="710549" y="783773"/>
                    <a:pt x="755963" y="759401"/>
                  </a:cubicBezTo>
                  <a:cubicBezTo>
                    <a:pt x="771108" y="774629"/>
                    <a:pt x="795329" y="778697"/>
                    <a:pt x="815514" y="768545"/>
                  </a:cubicBezTo>
                  <a:cubicBezTo>
                    <a:pt x="859920" y="747269"/>
                    <a:pt x="895247" y="710729"/>
                    <a:pt x="914421" y="667133"/>
                  </a:cubicBezTo>
                  <a:lnTo>
                    <a:pt x="914421" y="667133"/>
                  </a:lnTo>
                  <a:lnTo>
                    <a:pt x="914421" y="375101"/>
                  </a:lnTo>
                  <a:cubicBezTo>
                    <a:pt x="906346" y="220949"/>
                    <a:pt x="808448" y="86057"/>
                    <a:pt x="664124" y="28277"/>
                  </a:cubicBezTo>
                  <a:lnTo>
                    <a:pt x="251329" y="-127"/>
                  </a:lnTo>
                  <a:cubicBezTo>
                    <a:pt x="104986" y="59704"/>
                    <a:pt x="7087" y="197621"/>
                    <a:pt x="20" y="352781"/>
                  </a:cubicBezTo>
                  <a:lnTo>
                    <a:pt x="20" y="352781"/>
                  </a:lnTo>
                  <a:lnTo>
                    <a:pt x="1032" y="518057"/>
                  </a:lnTo>
                  <a:cubicBezTo>
                    <a:pt x="1032" y="560681"/>
                    <a:pt x="20205" y="601217"/>
                    <a:pt x="53513" y="627605"/>
                  </a:cubicBezTo>
                  <a:cubicBezTo>
                    <a:pt x="69659" y="642797"/>
                    <a:pt x="92872" y="646865"/>
                    <a:pt x="113064" y="637721"/>
                  </a:cubicBezTo>
                  <a:cubicBezTo>
                    <a:pt x="115073" y="660041"/>
                    <a:pt x="128198" y="679301"/>
                    <a:pt x="147372" y="691469"/>
                  </a:cubicBezTo>
                </a:path>
              </a:pathLst>
            </a:custGeom>
            <a:gradFill flip="none" rotWithShape="1">
              <a:gsLst>
                <a:gs pos="0">
                  <a:srgbClr val="FC9F9F"/>
                </a:gs>
                <a:gs pos="50000">
                  <a:srgbClr val="D85050"/>
                </a:gs>
              </a:gsLst>
              <a:path path="circle">
                <a:fillToRect l="50000" t="50000" r="50000" b="50000"/>
              </a:path>
              <a:tileRect/>
            </a:gradFill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43" name="フリーフォーム: 図形 42">
              <a:extLst>
                <a:ext uri="{FF2B5EF4-FFF2-40B4-BE49-F238E27FC236}">
                  <a16:creationId xmlns:a16="http://schemas.microsoft.com/office/drawing/2014/main" id="{B2A21358-939A-C2B5-D696-16DE9CBA3C41}"/>
                </a:ext>
              </a:extLst>
            </p:cNvPr>
            <p:cNvSpPr/>
            <p:nvPr/>
          </p:nvSpPr>
          <p:spPr>
            <a:xfrm>
              <a:off x="2815738" y="832502"/>
              <a:ext cx="126618" cy="646283"/>
            </a:xfrm>
            <a:custGeom>
              <a:avLst/>
              <a:gdLst>
                <a:gd name="connsiteX0" fmla="*/ 11855 w 98841"/>
                <a:gd name="connsiteY0" fmla="*/ 504376 h 504504"/>
                <a:gd name="connsiteX1" fmla="*/ 98838 w 98841"/>
                <a:gd name="connsiteY1" fmla="*/ -128 h 504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8841" h="504504">
                  <a:moveTo>
                    <a:pt x="11855" y="504376"/>
                  </a:moveTo>
                  <a:cubicBezTo>
                    <a:pt x="-19894" y="329776"/>
                    <a:pt x="13111" y="155464"/>
                    <a:pt x="98838" y="-128"/>
                  </a:cubicBezTo>
                </a:path>
              </a:pathLst>
            </a:custGeom>
            <a:noFill/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" name="フリーフォーム: 図形 43">
              <a:extLst>
                <a:ext uri="{FF2B5EF4-FFF2-40B4-BE49-F238E27FC236}">
                  <a16:creationId xmlns:a16="http://schemas.microsoft.com/office/drawing/2014/main" id="{D86B7D89-EA56-308E-6E01-18F5315D4ED6}"/>
                </a:ext>
              </a:extLst>
            </p:cNvPr>
            <p:cNvSpPr/>
            <p:nvPr/>
          </p:nvSpPr>
          <p:spPr>
            <a:xfrm>
              <a:off x="3613455" y="954527"/>
              <a:ext cx="53954" cy="680133"/>
            </a:xfrm>
            <a:custGeom>
              <a:avLst/>
              <a:gdLst>
                <a:gd name="connsiteX0" fmla="*/ 32083 w 42118"/>
                <a:gd name="connsiteY0" fmla="*/ 530809 h 530928"/>
                <a:gd name="connsiteX1" fmla="*/ 42 w 42118"/>
                <a:gd name="connsiteY1" fmla="*/ -120 h 530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2118" h="530928">
                  <a:moveTo>
                    <a:pt x="32083" y="530809"/>
                  </a:moveTo>
                  <a:cubicBezTo>
                    <a:pt x="51638" y="350377"/>
                    <a:pt x="43657" y="175560"/>
                    <a:pt x="42" y="-120"/>
                  </a:cubicBezTo>
                </a:path>
              </a:pathLst>
            </a:custGeom>
            <a:noFill/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45" name="楕円 44">
              <a:extLst>
                <a:ext uri="{FF2B5EF4-FFF2-40B4-BE49-F238E27FC236}">
                  <a16:creationId xmlns:a16="http://schemas.microsoft.com/office/drawing/2014/main" id="{8A83646B-C02E-C717-E810-62595D9D2329}"/>
                </a:ext>
              </a:extLst>
            </p:cNvPr>
            <p:cNvSpPr/>
            <p:nvPr/>
          </p:nvSpPr>
          <p:spPr>
            <a:xfrm>
              <a:off x="2943055" y="123355"/>
              <a:ext cx="694800" cy="694800"/>
            </a:xfrm>
            <a:prstGeom prst="ellipse">
              <a:avLst/>
            </a:prstGeom>
            <a:gradFill flip="none" rotWithShape="1">
              <a:gsLst>
                <a:gs pos="0">
                  <a:srgbClr val="FC9F9F"/>
                </a:gs>
                <a:gs pos="50000">
                  <a:srgbClr val="D85050"/>
                </a:gs>
              </a:gsLst>
              <a:path path="circle">
                <a:fillToRect l="50000" t="50000" r="50000" b="50000"/>
              </a:path>
              <a:tileRect/>
            </a:gradFill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CB8A50E1-9084-30CF-B02A-E8851C84265E}"/>
                </a:ext>
              </a:extLst>
            </p:cNvPr>
            <p:cNvSpPr/>
            <p:nvPr/>
          </p:nvSpPr>
          <p:spPr>
            <a:xfrm>
              <a:off x="2686117" y="123355"/>
              <a:ext cx="1171371" cy="1560634"/>
            </a:xfrm>
            <a:custGeom>
              <a:avLst/>
              <a:gdLst>
                <a:gd name="connsiteX0" fmla="*/ 604312 w 1171371"/>
                <a:gd name="connsiteY0" fmla="*/ 0 h 1560634"/>
                <a:gd name="connsiteX1" fmla="*/ 951712 w 1171371"/>
                <a:gd name="connsiteY1" fmla="*/ 347400 h 1560634"/>
                <a:gd name="connsiteX2" fmla="*/ 892382 w 1171371"/>
                <a:gd name="connsiteY2" fmla="*/ 541635 h 1560634"/>
                <a:gd name="connsiteX3" fmla="*/ 860558 w 1171371"/>
                <a:gd name="connsiteY3" fmla="*/ 580206 h 1560634"/>
                <a:gd name="connsiteX4" fmla="*/ 977377 w 1171371"/>
                <a:gd name="connsiteY4" fmla="*/ 647430 h 1560634"/>
                <a:gd name="connsiteX5" fmla="*/ 1171371 w 1171371"/>
                <a:gd name="connsiteY5" fmla="*/ 1018843 h 1560634"/>
                <a:gd name="connsiteX6" fmla="*/ 1171371 w 1171371"/>
                <a:gd name="connsiteY6" fmla="*/ 1392944 h 1560634"/>
                <a:gd name="connsiteX7" fmla="*/ 1044669 w 1171371"/>
                <a:gd name="connsiteY7" fmla="*/ 1522856 h 1560634"/>
                <a:gd name="connsiteX8" fmla="*/ 968382 w 1171371"/>
                <a:gd name="connsiteY8" fmla="*/ 1511142 h 1560634"/>
                <a:gd name="connsiteX9" fmla="*/ 778329 w 1171371"/>
                <a:gd name="connsiteY9" fmla="*/ 1560533 h 1560634"/>
                <a:gd name="connsiteX10" fmla="*/ 188761 w 1171371"/>
                <a:gd name="connsiteY10" fmla="*/ 1424119 h 1560634"/>
                <a:gd name="connsiteX11" fmla="*/ 144812 w 1171371"/>
                <a:gd name="connsiteY11" fmla="*/ 1355267 h 1560634"/>
                <a:gd name="connsiteX12" fmla="*/ 68526 w 1171371"/>
                <a:gd name="connsiteY12" fmla="*/ 1342308 h 1560634"/>
                <a:gd name="connsiteX13" fmla="*/ 1296 w 1171371"/>
                <a:gd name="connsiteY13" fmla="*/ 1201974 h 1560634"/>
                <a:gd name="connsiteX14" fmla="*/ 0 w 1171371"/>
                <a:gd name="connsiteY14" fmla="*/ 990251 h 1560634"/>
                <a:gd name="connsiteX15" fmla="*/ 193816 w 1171371"/>
                <a:gd name="connsiteY15" fmla="*/ 613188 h 1560634"/>
                <a:gd name="connsiteX16" fmla="*/ 316186 w 1171371"/>
                <a:gd name="connsiteY16" fmla="*/ 541531 h 1560634"/>
                <a:gd name="connsiteX17" fmla="*/ 284213 w 1171371"/>
                <a:gd name="connsiteY17" fmla="*/ 482624 h 1560634"/>
                <a:gd name="connsiteX18" fmla="*/ 256912 w 1171371"/>
                <a:gd name="connsiteY18" fmla="*/ 347400 h 1560634"/>
                <a:gd name="connsiteX19" fmla="*/ 604312 w 1171371"/>
                <a:gd name="connsiteY19" fmla="*/ 0 h 156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171371" h="1560634">
                  <a:moveTo>
                    <a:pt x="604312" y="0"/>
                  </a:moveTo>
                  <a:cubicBezTo>
                    <a:pt x="796176" y="0"/>
                    <a:pt x="951712" y="155536"/>
                    <a:pt x="951712" y="347400"/>
                  </a:cubicBezTo>
                  <a:cubicBezTo>
                    <a:pt x="951712" y="419349"/>
                    <a:pt x="929840" y="486189"/>
                    <a:pt x="892382" y="541635"/>
                  </a:cubicBezTo>
                  <a:lnTo>
                    <a:pt x="860558" y="580206"/>
                  </a:lnTo>
                  <a:lnTo>
                    <a:pt x="977377" y="647430"/>
                  </a:lnTo>
                  <a:cubicBezTo>
                    <a:pt x="1091130" y="736512"/>
                    <a:pt x="1163613" y="870739"/>
                    <a:pt x="1171371" y="1018843"/>
                  </a:cubicBezTo>
                  <a:lnTo>
                    <a:pt x="1171371" y="1392944"/>
                  </a:lnTo>
                  <a:cubicBezTo>
                    <a:pt x="1146809" y="1448792"/>
                    <a:pt x="1101554" y="1495601"/>
                    <a:pt x="1044669" y="1522856"/>
                  </a:cubicBezTo>
                  <a:cubicBezTo>
                    <a:pt x="1018811" y="1535861"/>
                    <a:pt x="987783" y="1530649"/>
                    <a:pt x="968382" y="1511142"/>
                  </a:cubicBezTo>
                  <a:cubicBezTo>
                    <a:pt x="910206" y="1542363"/>
                    <a:pt x="845559" y="1559242"/>
                    <a:pt x="778329" y="1560533"/>
                  </a:cubicBezTo>
                  <a:cubicBezTo>
                    <a:pt x="574045" y="1563116"/>
                    <a:pt x="371071" y="1516353"/>
                    <a:pt x="188761" y="1424119"/>
                  </a:cubicBezTo>
                  <a:cubicBezTo>
                    <a:pt x="164199" y="1408532"/>
                    <a:pt x="147386" y="1383859"/>
                    <a:pt x="144812" y="1355267"/>
                  </a:cubicBezTo>
                  <a:cubicBezTo>
                    <a:pt x="118946" y="1366980"/>
                    <a:pt x="89209" y="1361769"/>
                    <a:pt x="68526" y="1342308"/>
                  </a:cubicBezTo>
                  <a:cubicBezTo>
                    <a:pt x="25857" y="1308504"/>
                    <a:pt x="1296" y="1256576"/>
                    <a:pt x="1296" y="1201974"/>
                  </a:cubicBezTo>
                  <a:lnTo>
                    <a:pt x="0" y="990251"/>
                  </a:lnTo>
                  <a:cubicBezTo>
                    <a:pt x="6790" y="841178"/>
                    <a:pt x="79031" y="704530"/>
                    <a:pt x="193816" y="613188"/>
                  </a:cubicBezTo>
                  <a:lnTo>
                    <a:pt x="316186" y="541531"/>
                  </a:lnTo>
                  <a:lnTo>
                    <a:pt x="284213" y="482624"/>
                  </a:lnTo>
                  <a:cubicBezTo>
                    <a:pt x="266633" y="441062"/>
                    <a:pt x="256912" y="395366"/>
                    <a:pt x="256912" y="347400"/>
                  </a:cubicBezTo>
                  <a:cubicBezTo>
                    <a:pt x="256912" y="155536"/>
                    <a:pt x="412448" y="0"/>
                    <a:pt x="604312" y="0"/>
                  </a:cubicBezTo>
                  <a:close/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DB5C236B-F360-AFDF-4DDF-9AAB749A4619}"/>
              </a:ext>
            </a:extLst>
          </p:cNvPr>
          <p:cNvGrpSpPr/>
          <p:nvPr/>
        </p:nvGrpSpPr>
        <p:grpSpPr>
          <a:xfrm>
            <a:off x="6499226" y="1791352"/>
            <a:ext cx="1171371" cy="1560797"/>
            <a:chOff x="2686117" y="123355"/>
            <a:chExt cx="1171371" cy="1560797"/>
          </a:xfrm>
        </p:grpSpPr>
        <p:sp>
          <p:nvSpPr>
            <p:cNvPr id="48" name="フリーフォーム: 図形 47">
              <a:extLst>
                <a:ext uri="{FF2B5EF4-FFF2-40B4-BE49-F238E27FC236}">
                  <a16:creationId xmlns:a16="http://schemas.microsoft.com/office/drawing/2014/main" id="{34D1886A-C094-64A6-9132-283AC94F42F4}"/>
                </a:ext>
              </a:extLst>
            </p:cNvPr>
            <p:cNvSpPr/>
            <p:nvPr/>
          </p:nvSpPr>
          <p:spPr>
            <a:xfrm>
              <a:off x="2686117" y="661684"/>
              <a:ext cx="1171370" cy="1022468"/>
            </a:xfrm>
            <a:custGeom>
              <a:avLst/>
              <a:gdLst>
                <a:gd name="connsiteX0" fmla="*/ 147372 w 914400"/>
                <a:gd name="connsiteY0" fmla="*/ 691469 h 798163"/>
                <a:gd name="connsiteX1" fmla="*/ 607603 w 914400"/>
                <a:gd name="connsiteY1" fmla="*/ 797957 h 798163"/>
                <a:gd name="connsiteX2" fmla="*/ 755963 w 914400"/>
                <a:gd name="connsiteY2" fmla="*/ 759401 h 798163"/>
                <a:gd name="connsiteX3" fmla="*/ 815514 w 914400"/>
                <a:gd name="connsiteY3" fmla="*/ 768545 h 798163"/>
                <a:gd name="connsiteX4" fmla="*/ 914421 w 914400"/>
                <a:gd name="connsiteY4" fmla="*/ 667133 h 798163"/>
                <a:gd name="connsiteX5" fmla="*/ 914421 w 914400"/>
                <a:gd name="connsiteY5" fmla="*/ 667133 h 798163"/>
                <a:gd name="connsiteX6" fmla="*/ 914421 w 914400"/>
                <a:gd name="connsiteY6" fmla="*/ 375101 h 798163"/>
                <a:gd name="connsiteX7" fmla="*/ 664124 w 914400"/>
                <a:gd name="connsiteY7" fmla="*/ 28277 h 798163"/>
                <a:gd name="connsiteX8" fmla="*/ 251329 w 914400"/>
                <a:gd name="connsiteY8" fmla="*/ -127 h 798163"/>
                <a:gd name="connsiteX9" fmla="*/ 20 w 914400"/>
                <a:gd name="connsiteY9" fmla="*/ 352781 h 798163"/>
                <a:gd name="connsiteX10" fmla="*/ 20 w 914400"/>
                <a:gd name="connsiteY10" fmla="*/ 352781 h 798163"/>
                <a:gd name="connsiteX11" fmla="*/ 1032 w 914400"/>
                <a:gd name="connsiteY11" fmla="*/ 518057 h 798163"/>
                <a:gd name="connsiteX12" fmla="*/ 53513 w 914400"/>
                <a:gd name="connsiteY12" fmla="*/ 627605 h 798163"/>
                <a:gd name="connsiteX13" fmla="*/ 113064 w 914400"/>
                <a:gd name="connsiteY13" fmla="*/ 637721 h 798163"/>
                <a:gd name="connsiteX14" fmla="*/ 147372 w 914400"/>
                <a:gd name="connsiteY14" fmla="*/ 691469 h 798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14400" h="798163">
                  <a:moveTo>
                    <a:pt x="147372" y="691469"/>
                  </a:moveTo>
                  <a:cubicBezTo>
                    <a:pt x="289687" y="763469"/>
                    <a:pt x="448134" y="799973"/>
                    <a:pt x="607603" y="797957"/>
                  </a:cubicBezTo>
                  <a:cubicBezTo>
                    <a:pt x="660084" y="796949"/>
                    <a:pt x="710549" y="783773"/>
                    <a:pt x="755963" y="759401"/>
                  </a:cubicBezTo>
                  <a:cubicBezTo>
                    <a:pt x="771108" y="774629"/>
                    <a:pt x="795329" y="778697"/>
                    <a:pt x="815514" y="768545"/>
                  </a:cubicBezTo>
                  <a:cubicBezTo>
                    <a:pt x="859920" y="747269"/>
                    <a:pt x="895247" y="710729"/>
                    <a:pt x="914421" y="667133"/>
                  </a:cubicBezTo>
                  <a:lnTo>
                    <a:pt x="914421" y="667133"/>
                  </a:lnTo>
                  <a:lnTo>
                    <a:pt x="914421" y="375101"/>
                  </a:lnTo>
                  <a:cubicBezTo>
                    <a:pt x="906346" y="220949"/>
                    <a:pt x="808448" y="86057"/>
                    <a:pt x="664124" y="28277"/>
                  </a:cubicBezTo>
                  <a:lnTo>
                    <a:pt x="251329" y="-127"/>
                  </a:lnTo>
                  <a:cubicBezTo>
                    <a:pt x="104986" y="59704"/>
                    <a:pt x="7087" y="197621"/>
                    <a:pt x="20" y="352781"/>
                  </a:cubicBezTo>
                  <a:lnTo>
                    <a:pt x="20" y="352781"/>
                  </a:lnTo>
                  <a:lnTo>
                    <a:pt x="1032" y="518057"/>
                  </a:lnTo>
                  <a:cubicBezTo>
                    <a:pt x="1032" y="560681"/>
                    <a:pt x="20205" y="601217"/>
                    <a:pt x="53513" y="627605"/>
                  </a:cubicBezTo>
                  <a:cubicBezTo>
                    <a:pt x="69659" y="642797"/>
                    <a:pt x="92872" y="646865"/>
                    <a:pt x="113064" y="637721"/>
                  </a:cubicBezTo>
                  <a:cubicBezTo>
                    <a:pt x="115073" y="660041"/>
                    <a:pt x="128198" y="679301"/>
                    <a:pt x="147372" y="691469"/>
                  </a:cubicBezTo>
                </a:path>
              </a:pathLst>
            </a:custGeom>
            <a:gradFill flip="none" rotWithShape="1">
              <a:gsLst>
                <a:gs pos="0">
                  <a:srgbClr val="ACF1AC"/>
                </a:gs>
                <a:gs pos="50000">
                  <a:srgbClr val="49DF49"/>
                </a:gs>
              </a:gsLst>
              <a:path path="circle">
                <a:fillToRect l="50000" t="50000" r="50000" b="50000"/>
              </a:path>
              <a:tileRect/>
            </a:gradFill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30E2BE67-10C9-F8D6-DD81-B14AF00DEFC9}"/>
                </a:ext>
              </a:extLst>
            </p:cNvPr>
            <p:cNvSpPr/>
            <p:nvPr/>
          </p:nvSpPr>
          <p:spPr>
            <a:xfrm>
              <a:off x="2815738" y="832502"/>
              <a:ext cx="126618" cy="646283"/>
            </a:xfrm>
            <a:custGeom>
              <a:avLst/>
              <a:gdLst>
                <a:gd name="connsiteX0" fmla="*/ 11855 w 98841"/>
                <a:gd name="connsiteY0" fmla="*/ 504376 h 504504"/>
                <a:gd name="connsiteX1" fmla="*/ 98838 w 98841"/>
                <a:gd name="connsiteY1" fmla="*/ -128 h 504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8841" h="504504">
                  <a:moveTo>
                    <a:pt x="11855" y="504376"/>
                  </a:moveTo>
                  <a:cubicBezTo>
                    <a:pt x="-19894" y="329776"/>
                    <a:pt x="13111" y="155464"/>
                    <a:pt x="98838" y="-128"/>
                  </a:cubicBezTo>
                </a:path>
              </a:pathLst>
            </a:custGeom>
            <a:noFill/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" name="フリーフォーム: 図形 49">
              <a:extLst>
                <a:ext uri="{FF2B5EF4-FFF2-40B4-BE49-F238E27FC236}">
                  <a16:creationId xmlns:a16="http://schemas.microsoft.com/office/drawing/2014/main" id="{8AE22295-51F3-3B36-2356-EBB8DCAA41F0}"/>
                </a:ext>
              </a:extLst>
            </p:cNvPr>
            <p:cNvSpPr/>
            <p:nvPr/>
          </p:nvSpPr>
          <p:spPr>
            <a:xfrm>
              <a:off x="3613455" y="954527"/>
              <a:ext cx="53954" cy="680133"/>
            </a:xfrm>
            <a:custGeom>
              <a:avLst/>
              <a:gdLst>
                <a:gd name="connsiteX0" fmla="*/ 32083 w 42118"/>
                <a:gd name="connsiteY0" fmla="*/ 530809 h 530928"/>
                <a:gd name="connsiteX1" fmla="*/ 42 w 42118"/>
                <a:gd name="connsiteY1" fmla="*/ -120 h 530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2118" h="530928">
                  <a:moveTo>
                    <a:pt x="32083" y="530809"/>
                  </a:moveTo>
                  <a:cubicBezTo>
                    <a:pt x="51638" y="350377"/>
                    <a:pt x="43657" y="175560"/>
                    <a:pt x="42" y="-120"/>
                  </a:cubicBezTo>
                </a:path>
              </a:pathLst>
            </a:custGeom>
            <a:noFill/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51" name="楕円 50">
              <a:extLst>
                <a:ext uri="{FF2B5EF4-FFF2-40B4-BE49-F238E27FC236}">
                  <a16:creationId xmlns:a16="http://schemas.microsoft.com/office/drawing/2014/main" id="{6051228B-D873-FB98-F981-02F08F058FB3}"/>
                </a:ext>
              </a:extLst>
            </p:cNvPr>
            <p:cNvSpPr/>
            <p:nvPr/>
          </p:nvSpPr>
          <p:spPr>
            <a:xfrm>
              <a:off x="2943055" y="123355"/>
              <a:ext cx="694800" cy="694800"/>
            </a:xfrm>
            <a:prstGeom prst="ellipse">
              <a:avLst/>
            </a:prstGeom>
            <a:gradFill flip="none" rotWithShape="1">
              <a:gsLst>
                <a:gs pos="0">
                  <a:srgbClr val="ACF1AC"/>
                </a:gs>
                <a:gs pos="50000">
                  <a:srgbClr val="49DF49"/>
                </a:gs>
              </a:gsLst>
              <a:path path="circle">
                <a:fillToRect l="50000" t="50000" r="50000" b="50000"/>
              </a:path>
              <a:tileRect/>
            </a:gradFill>
            <a:ln w="19050" cap="rnd">
              <a:solidFill>
                <a:srgbClr val="5B5B5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フリーフォーム: 図形 57">
              <a:extLst>
                <a:ext uri="{FF2B5EF4-FFF2-40B4-BE49-F238E27FC236}">
                  <a16:creationId xmlns:a16="http://schemas.microsoft.com/office/drawing/2014/main" id="{4E3F45AB-1735-D639-7151-00AD2B932FB8}"/>
                </a:ext>
              </a:extLst>
            </p:cNvPr>
            <p:cNvSpPr/>
            <p:nvPr/>
          </p:nvSpPr>
          <p:spPr>
            <a:xfrm>
              <a:off x="2686117" y="123355"/>
              <a:ext cx="1171371" cy="1560634"/>
            </a:xfrm>
            <a:custGeom>
              <a:avLst/>
              <a:gdLst>
                <a:gd name="connsiteX0" fmla="*/ 604312 w 1171371"/>
                <a:gd name="connsiteY0" fmla="*/ 0 h 1560634"/>
                <a:gd name="connsiteX1" fmla="*/ 951712 w 1171371"/>
                <a:gd name="connsiteY1" fmla="*/ 347400 h 1560634"/>
                <a:gd name="connsiteX2" fmla="*/ 892382 w 1171371"/>
                <a:gd name="connsiteY2" fmla="*/ 541635 h 1560634"/>
                <a:gd name="connsiteX3" fmla="*/ 860558 w 1171371"/>
                <a:gd name="connsiteY3" fmla="*/ 580206 h 1560634"/>
                <a:gd name="connsiteX4" fmla="*/ 977377 w 1171371"/>
                <a:gd name="connsiteY4" fmla="*/ 647430 h 1560634"/>
                <a:gd name="connsiteX5" fmla="*/ 1171371 w 1171371"/>
                <a:gd name="connsiteY5" fmla="*/ 1018843 h 1560634"/>
                <a:gd name="connsiteX6" fmla="*/ 1171371 w 1171371"/>
                <a:gd name="connsiteY6" fmla="*/ 1392944 h 1560634"/>
                <a:gd name="connsiteX7" fmla="*/ 1044669 w 1171371"/>
                <a:gd name="connsiteY7" fmla="*/ 1522856 h 1560634"/>
                <a:gd name="connsiteX8" fmla="*/ 968382 w 1171371"/>
                <a:gd name="connsiteY8" fmla="*/ 1511142 h 1560634"/>
                <a:gd name="connsiteX9" fmla="*/ 778329 w 1171371"/>
                <a:gd name="connsiteY9" fmla="*/ 1560533 h 1560634"/>
                <a:gd name="connsiteX10" fmla="*/ 188761 w 1171371"/>
                <a:gd name="connsiteY10" fmla="*/ 1424119 h 1560634"/>
                <a:gd name="connsiteX11" fmla="*/ 144812 w 1171371"/>
                <a:gd name="connsiteY11" fmla="*/ 1355267 h 1560634"/>
                <a:gd name="connsiteX12" fmla="*/ 68526 w 1171371"/>
                <a:gd name="connsiteY12" fmla="*/ 1342308 h 1560634"/>
                <a:gd name="connsiteX13" fmla="*/ 1296 w 1171371"/>
                <a:gd name="connsiteY13" fmla="*/ 1201974 h 1560634"/>
                <a:gd name="connsiteX14" fmla="*/ 0 w 1171371"/>
                <a:gd name="connsiteY14" fmla="*/ 990251 h 1560634"/>
                <a:gd name="connsiteX15" fmla="*/ 193816 w 1171371"/>
                <a:gd name="connsiteY15" fmla="*/ 613188 h 1560634"/>
                <a:gd name="connsiteX16" fmla="*/ 316186 w 1171371"/>
                <a:gd name="connsiteY16" fmla="*/ 541531 h 1560634"/>
                <a:gd name="connsiteX17" fmla="*/ 284213 w 1171371"/>
                <a:gd name="connsiteY17" fmla="*/ 482624 h 1560634"/>
                <a:gd name="connsiteX18" fmla="*/ 256912 w 1171371"/>
                <a:gd name="connsiteY18" fmla="*/ 347400 h 1560634"/>
                <a:gd name="connsiteX19" fmla="*/ 604312 w 1171371"/>
                <a:gd name="connsiteY19" fmla="*/ 0 h 156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171371" h="1560634">
                  <a:moveTo>
                    <a:pt x="604312" y="0"/>
                  </a:moveTo>
                  <a:cubicBezTo>
                    <a:pt x="796176" y="0"/>
                    <a:pt x="951712" y="155536"/>
                    <a:pt x="951712" y="347400"/>
                  </a:cubicBezTo>
                  <a:cubicBezTo>
                    <a:pt x="951712" y="419349"/>
                    <a:pt x="929840" y="486189"/>
                    <a:pt x="892382" y="541635"/>
                  </a:cubicBezTo>
                  <a:lnTo>
                    <a:pt x="860558" y="580206"/>
                  </a:lnTo>
                  <a:lnTo>
                    <a:pt x="977377" y="647430"/>
                  </a:lnTo>
                  <a:cubicBezTo>
                    <a:pt x="1091130" y="736512"/>
                    <a:pt x="1163613" y="870739"/>
                    <a:pt x="1171371" y="1018843"/>
                  </a:cubicBezTo>
                  <a:lnTo>
                    <a:pt x="1171371" y="1392944"/>
                  </a:lnTo>
                  <a:cubicBezTo>
                    <a:pt x="1146809" y="1448792"/>
                    <a:pt x="1101554" y="1495601"/>
                    <a:pt x="1044669" y="1522856"/>
                  </a:cubicBezTo>
                  <a:cubicBezTo>
                    <a:pt x="1018811" y="1535861"/>
                    <a:pt x="987783" y="1530649"/>
                    <a:pt x="968382" y="1511142"/>
                  </a:cubicBezTo>
                  <a:cubicBezTo>
                    <a:pt x="910206" y="1542363"/>
                    <a:pt x="845559" y="1559242"/>
                    <a:pt x="778329" y="1560533"/>
                  </a:cubicBezTo>
                  <a:cubicBezTo>
                    <a:pt x="574045" y="1563116"/>
                    <a:pt x="371071" y="1516353"/>
                    <a:pt x="188761" y="1424119"/>
                  </a:cubicBezTo>
                  <a:cubicBezTo>
                    <a:pt x="164199" y="1408532"/>
                    <a:pt x="147386" y="1383859"/>
                    <a:pt x="144812" y="1355267"/>
                  </a:cubicBezTo>
                  <a:cubicBezTo>
                    <a:pt x="118946" y="1366980"/>
                    <a:pt x="89209" y="1361769"/>
                    <a:pt x="68526" y="1342308"/>
                  </a:cubicBezTo>
                  <a:cubicBezTo>
                    <a:pt x="25857" y="1308504"/>
                    <a:pt x="1296" y="1256576"/>
                    <a:pt x="1296" y="1201974"/>
                  </a:cubicBezTo>
                  <a:lnTo>
                    <a:pt x="0" y="990251"/>
                  </a:lnTo>
                  <a:cubicBezTo>
                    <a:pt x="6790" y="841178"/>
                    <a:pt x="79031" y="704530"/>
                    <a:pt x="193816" y="613188"/>
                  </a:cubicBezTo>
                  <a:lnTo>
                    <a:pt x="316186" y="541531"/>
                  </a:lnTo>
                  <a:lnTo>
                    <a:pt x="284213" y="482624"/>
                  </a:lnTo>
                  <a:cubicBezTo>
                    <a:pt x="266633" y="441062"/>
                    <a:pt x="256912" y="395366"/>
                    <a:pt x="256912" y="347400"/>
                  </a:cubicBezTo>
                  <a:cubicBezTo>
                    <a:pt x="256912" y="155536"/>
                    <a:pt x="412448" y="0"/>
                    <a:pt x="604312" y="0"/>
                  </a:cubicBezTo>
                  <a:close/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58857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画面に合わせる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2025-03-22T00:12:53Z</dcterms:created>
  <dcterms:modified xsi:type="dcterms:W3CDTF">2025-03-22T14:56:39Z</dcterms:modified>
</cp:coreProperties>
</file>