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85" autoAdjust="0"/>
    <p:restoredTop sz="93103" autoAdjust="0"/>
  </p:normalViewPr>
  <p:slideViewPr>
    <p:cSldViewPr snapToGrid="0">
      <p:cViewPr>
        <p:scale>
          <a:sx n="125" d="100"/>
          <a:sy n="125" d="100"/>
        </p:scale>
        <p:origin x="1644" y="426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グラフィックス 2">
            <a:extLst>
              <a:ext uri="{FF2B5EF4-FFF2-40B4-BE49-F238E27FC236}">
                <a16:creationId xmlns:a16="http://schemas.microsoft.com/office/drawing/2014/main" id="{8DD34D28-1417-6917-6CD9-CA1BE06E0C83}"/>
              </a:ext>
            </a:extLst>
          </p:cNvPr>
          <p:cNvGrpSpPr/>
          <p:nvPr/>
        </p:nvGrpSpPr>
        <p:grpSpPr>
          <a:xfrm>
            <a:off x="2277721" y="2304088"/>
            <a:ext cx="457860" cy="457860"/>
            <a:chOff x="1112707" y="1921791"/>
            <a:chExt cx="1218167" cy="1218167"/>
          </a:xfrm>
        </p:grpSpPr>
        <p:sp>
          <p:nvSpPr>
            <p:cNvPr id="83" name="フリーフォーム: 図形 82">
              <a:extLst>
                <a:ext uri="{FF2B5EF4-FFF2-40B4-BE49-F238E27FC236}">
                  <a16:creationId xmlns:a16="http://schemas.microsoft.com/office/drawing/2014/main" id="{AB7D33C4-348B-DF9D-60A0-E65EF46F8B7D}"/>
                </a:ext>
              </a:extLst>
            </p:cNvPr>
            <p:cNvSpPr/>
            <p:nvPr/>
          </p:nvSpPr>
          <p:spPr>
            <a:xfrm>
              <a:off x="1112707" y="1921791"/>
              <a:ext cx="1218167" cy="1218167"/>
            </a:xfrm>
            <a:custGeom>
              <a:avLst/>
              <a:gdLst>
                <a:gd name="connsiteX0" fmla="*/ 609055 w 1218167"/>
                <a:gd name="connsiteY0" fmla="*/ -166 h 1218167"/>
                <a:gd name="connsiteX1" fmla="*/ -29 w 1218167"/>
                <a:gd name="connsiteY1" fmla="*/ 608917 h 1218167"/>
                <a:gd name="connsiteX2" fmla="*/ -29 w 1218167"/>
                <a:gd name="connsiteY2" fmla="*/ 608917 h 1218167"/>
                <a:gd name="connsiteX3" fmla="*/ 609046 w 1218167"/>
                <a:gd name="connsiteY3" fmla="*/ 1218001 h 1218167"/>
                <a:gd name="connsiteX4" fmla="*/ 609055 w 1218167"/>
                <a:gd name="connsiteY4" fmla="*/ 1218001 h 1218167"/>
                <a:gd name="connsiteX5" fmla="*/ 1218139 w 1218167"/>
                <a:gd name="connsiteY5" fmla="*/ 608917 h 1218167"/>
                <a:gd name="connsiteX6" fmla="*/ 1218139 w 1218167"/>
                <a:gd name="connsiteY6" fmla="*/ 608917 h 1218167"/>
                <a:gd name="connsiteX7" fmla="*/ 609064 w 1218167"/>
                <a:gd name="connsiteY7" fmla="*/ -166 h 1218167"/>
                <a:gd name="connsiteX8" fmla="*/ 609055 w 1218167"/>
                <a:gd name="connsiteY8" fmla="*/ -166 h 1218167"/>
                <a:gd name="connsiteX9" fmla="*/ 609055 w 1218167"/>
                <a:gd name="connsiteY9" fmla="*/ 222470 h 1218167"/>
                <a:gd name="connsiteX10" fmla="*/ 995511 w 1218167"/>
                <a:gd name="connsiteY10" fmla="*/ 608917 h 1218167"/>
                <a:gd name="connsiteX11" fmla="*/ 995511 w 1218167"/>
                <a:gd name="connsiteY11" fmla="*/ 608917 h 1218167"/>
                <a:gd name="connsiteX12" fmla="*/ 609064 w 1218167"/>
                <a:gd name="connsiteY12" fmla="*/ 995366 h 1218167"/>
                <a:gd name="connsiteX13" fmla="*/ 609055 w 1218167"/>
                <a:gd name="connsiteY13" fmla="*/ 995366 h 1218167"/>
                <a:gd name="connsiteX14" fmla="*/ 222598 w 1218167"/>
                <a:gd name="connsiteY14" fmla="*/ 608917 h 1218167"/>
                <a:gd name="connsiteX15" fmla="*/ 222598 w 1218167"/>
                <a:gd name="connsiteY15" fmla="*/ 608917 h 1218167"/>
                <a:gd name="connsiteX16" fmla="*/ 609046 w 1218167"/>
                <a:gd name="connsiteY16" fmla="*/ 222470 h 1218167"/>
                <a:gd name="connsiteX17" fmla="*/ 609055 w 1218167"/>
                <a:gd name="connsiteY17" fmla="*/ 222470 h 121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18167" h="1218167">
                  <a:moveTo>
                    <a:pt x="609055" y="-166"/>
                  </a:moveTo>
                  <a:cubicBezTo>
                    <a:pt x="272667" y="-166"/>
                    <a:pt x="-29" y="272493"/>
                    <a:pt x="-29" y="608917"/>
                  </a:cubicBezTo>
                  <a:cubicBezTo>
                    <a:pt x="-29" y="608917"/>
                    <a:pt x="-29" y="608917"/>
                    <a:pt x="-29" y="608917"/>
                  </a:cubicBezTo>
                  <a:cubicBezTo>
                    <a:pt x="-29" y="945253"/>
                    <a:pt x="272658" y="1218001"/>
                    <a:pt x="609046" y="1218001"/>
                  </a:cubicBezTo>
                  <a:cubicBezTo>
                    <a:pt x="609046" y="1218001"/>
                    <a:pt x="609055" y="1218001"/>
                    <a:pt x="609055" y="1218001"/>
                  </a:cubicBezTo>
                  <a:cubicBezTo>
                    <a:pt x="945443" y="1218001"/>
                    <a:pt x="1218139" y="945253"/>
                    <a:pt x="1218139" y="608917"/>
                  </a:cubicBezTo>
                  <a:cubicBezTo>
                    <a:pt x="1218139" y="608917"/>
                    <a:pt x="1218139" y="608917"/>
                    <a:pt x="1218139" y="608917"/>
                  </a:cubicBezTo>
                  <a:cubicBezTo>
                    <a:pt x="1218139" y="272493"/>
                    <a:pt x="945452" y="-166"/>
                    <a:pt x="609064" y="-166"/>
                  </a:cubicBezTo>
                  <a:cubicBezTo>
                    <a:pt x="609064" y="-166"/>
                    <a:pt x="609055" y="-166"/>
                    <a:pt x="609055" y="-166"/>
                  </a:cubicBezTo>
                  <a:close/>
                  <a:moveTo>
                    <a:pt x="609055" y="222470"/>
                  </a:moveTo>
                  <a:cubicBezTo>
                    <a:pt x="822486" y="222470"/>
                    <a:pt x="995511" y="395442"/>
                    <a:pt x="995511" y="608917"/>
                  </a:cubicBezTo>
                  <a:cubicBezTo>
                    <a:pt x="995511" y="608917"/>
                    <a:pt x="995511" y="608917"/>
                    <a:pt x="995511" y="608917"/>
                  </a:cubicBezTo>
                  <a:cubicBezTo>
                    <a:pt x="995511" y="822304"/>
                    <a:pt x="822495" y="995366"/>
                    <a:pt x="609064" y="995366"/>
                  </a:cubicBezTo>
                  <a:cubicBezTo>
                    <a:pt x="609064" y="995366"/>
                    <a:pt x="609055" y="995366"/>
                    <a:pt x="609055" y="995366"/>
                  </a:cubicBezTo>
                  <a:cubicBezTo>
                    <a:pt x="395624" y="995366"/>
                    <a:pt x="222598" y="822304"/>
                    <a:pt x="222598" y="608917"/>
                  </a:cubicBezTo>
                  <a:cubicBezTo>
                    <a:pt x="222598" y="608917"/>
                    <a:pt x="222598" y="608917"/>
                    <a:pt x="222598" y="608917"/>
                  </a:cubicBezTo>
                  <a:cubicBezTo>
                    <a:pt x="222598" y="395442"/>
                    <a:pt x="395615" y="222470"/>
                    <a:pt x="609046" y="222470"/>
                  </a:cubicBezTo>
                  <a:cubicBezTo>
                    <a:pt x="609046" y="222470"/>
                    <a:pt x="609055" y="222470"/>
                    <a:pt x="609055" y="222470"/>
                  </a:cubicBezTo>
                  <a:close/>
                </a:path>
              </a:pathLst>
            </a:custGeom>
            <a:solidFill>
              <a:srgbClr val="2C97F0"/>
            </a:solidFill>
            <a:ln w="44825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84" name="フリーフォーム: 図形 83">
              <a:extLst>
                <a:ext uri="{FF2B5EF4-FFF2-40B4-BE49-F238E27FC236}">
                  <a16:creationId xmlns:a16="http://schemas.microsoft.com/office/drawing/2014/main" id="{01FABC4C-16AE-478F-0249-38A266CA4AE8}"/>
                </a:ext>
              </a:extLst>
            </p:cNvPr>
            <p:cNvSpPr/>
            <p:nvPr/>
          </p:nvSpPr>
          <p:spPr>
            <a:xfrm>
              <a:off x="1112707" y="2134908"/>
              <a:ext cx="315776" cy="604413"/>
            </a:xfrm>
            <a:custGeom>
              <a:avLst/>
              <a:gdLst>
                <a:gd name="connsiteX0" fmla="*/ 146615 w 315776"/>
                <a:gd name="connsiteY0" fmla="*/ -169 h 604413"/>
                <a:gd name="connsiteX1" fmla="*/ -43 w 315776"/>
                <a:gd name="connsiteY1" fmla="*/ 395798 h 604413"/>
                <a:gd name="connsiteX2" fmla="*/ 38431 w 315776"/>
                <a:gd name="connsiteY2" fmla="*/ 604244 h 604413"/>
                <a:gd name="connsiteX3" fmla="*/ 246114 w 315776"/>
                <a:gd name="connsiteY3" fmla="*/ 528446 h 604413"/>
                <a:gd name="connsiteX4" fmla="*/ 222584 w 315776"/>
                <a:gd name="connsiteY4" fmla="*/ 395798 h 604413"/>
                <a:gd name="connsiteX5" fmla="*/ 315734 w 315776"/>
                <a:gd name="connsiteY5" fmla="*/ 144603 h 60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5776" h="604413">
                  <a:moveTo>
                    <a:pt x="146615" y="-169"/>
                  </a:moveTo>
                  <a:cubicBezTo>
                    <a:pt x="52073" y="110116"/>
                    <a:pt x="64" y="250487"/>
                    <a:pt x="-43" y="395798"/>
                  </a:cubicBezTo>
                  <a:cubicBezTo>
                    <a:pt x="487" y="467016"/>
                    <a:pt x="13509" y="537607"/>
                    <a:pt x="38431" y="604244"/>
                  </a:cubicBezTo>
                  <a:lnTo>
                    <a:pt x="246114" y="528446"/>
                  </a:lnTo>
                  <a:cubicBezTo>
                    <a:pt x="230568" y="485877"/>
                    <a:pt x="222602" y="441061"/>
                    <a:pt x="222584" y="395798"/>
                  </a:cubicBezTo>
                  <a:cubicBezTo>
                    <a:pt x="222692" y="303654"/>
                    <a:pt x="255724" y="214564"/>
                    <a:pt x="315734" y="144603"/>
                  </a:cubicBezTo>
                  <a:close/>
                </a:path>
              </a:pathLst>
            </a:custGeom>
            <a:solidFill>
              <a:srgbClr val="26CBFB"/>
            </a:solidFill>
            <a:ln w="44825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87" name="グラフィックス 85">
            <a:extLst>
              <a:ext uri="{FF2B5EF4-FFF2-40B4-BE49-F238E27FC236}">
                <a16:creationId xmlns:a16="http://schemas.microsoft.com/office/drawing/2014/main" id="{35668798-423E-FA45-0CA8-ECC1EF0038D6}"/>
              </a:ext>
            </a:extLst>
          </p:cNvPr>
          <p:cNvGrpSpPr/>
          <p:nvPr/>
        </p:nvGrpSpPr>
        <p:grpSpPr>
          <a:xfrm>
            <a:off x="3161740" y="2262765"/>
            <a:ext cx="332550" cy="540507"/>
            <a:chOff x="2918893" y="2147358"/>
            <a:chExt cx="332550" cy="540507"/>
          </a:xfrm>
        </p:grpSpPr>
        <p:sp>
          <p:nvSpPr>
            <p:cNvPr id="88" name="フリーフォーム: 図形 87">
              <a:extLst>
                <a:ext uri="{FF2B5EF4-FFF2-40B4-BE49-F238E27FC236}">
                  <a16:creationId xmlns:a16="http://schemas.microsoft.com/office/drawing/2014/main" id="{2BF88994-AE32-1205-8A6D-D1924150D792}"/>
                </a:ext>
              </a:extLst>
            </p:cNvPr>
            <p:cNvSpPr/>
            <p:nvPr/>
          </p:nvSpPr>
          <p:spPr>
            <a:xfrm>
              <a:off x="2933210" y="2196210"/>
              <a:ext cx="301395" cy="451224"/>
            </a:xfrm>
            <a:custGeom>
              <a:avLst/>
              <a:gdLst>
                <a:gd name="connsiteX0" fmla="*/ -13 w 301395"/>
                <a:gd name="connsiteY0" fmla="*/ -178 h 451224"/>
                <a:gd name="connsiteX1" fmla="*/ -13 w 301395"/>
                <a:gd name="connsiteY1" fmla="*/ 90721 h 451224"/>
                <a:gd name="connsiteX2" fmla="*/ 74068 w 301395"/>
                <a:gd name="connsiteY2" fmla="*/ 164809 h 451224"/>
                <a:gd name="connsiteX3" fmla="*/ 74068 w 301395"/>
                <a:gd name="connsiteY3" fmla="*/ 215317 h 451224"/>
                <a:gd name="connsiteX4" fmla="*/ 74068 w 301395"/>
                <a:gd name="connsiteY4" fmla="*/ 235514 h 451224"/>
                <a:gd name="connsiteX5" fmla="*/ 74068 w 301395"/>
                <a:gd name="connsiteY5" fmla="*/ 286022 h 451224"/>
                <a:gd name="connsiteX6" fmla="*/ -13 w 301395"/>
                <a:gd name="connsiteY6" fmla="*/ 360146 h 451224"/>
                <a:gd name="connsiteX7" fmla="*/ -13 w 301395"/>
                <a:gd name="connsiteY7" fmla="*/ 451046 h 451224"/>
                <a:gd name="connsiteX8" fmla="*/ 301383 w 301395"/>
                <a:gd name="connsiteY8" fmla="*/ 451046 h 451224"/>
                <a:gd name="connsiteX9" fmla="*/ 301383 w 301395"/>
                <a:gd name="connsiteY9" fmla="*/ 360146 h 451224"/>
                <a:gd name="connsiteX10" fmla="*/ 227306 w 301395"/>
                <a:gd name="connsiteY10" fmla="*/ 286022 h 451224"/>
                <a:gd name="connsiteX11" fmla="*/ 227306 w 301395"/>
                <a:gd name="connsiteY11" fmla="*/ 235514 h 451224"/>
                <a:gd name="connsiteX12" fmla="*/ 227306 w 301395"/>
                <a:gd name="connsiteY12" fmla="*/ 215317 h 451224"/>
                <a:gd name="connsiteX13" fmla="*/ 227306 w 301395"/>
                <a:gd name="connsiteY13" fmla="*/ 164809 h 451224"/>
                <a:gd name="connsiteX14" fmla="*/ 301383 w 301395"/>
                <a:gd name="connsiteY14" fmla="*/ 90721 h 451224"/>
                <a:gd name="connsiteX15" fmla="*/ 301383 w 301395"/>
                <a:gd name="connsiteY15" fmla="*/ -178 h 451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01395" h="451224">
                  <a:moveTo>
                    <a:pt x="-13" y="-178"/>
                  </a:moveTo>
                  <a:lnTo>
                    <a:pt x="-13" y="90721"/>
                  </a:lnTo>
                  <a:lnTo>
                    <a:pt x="74068" y="164809"/>
                  </a:lnTo>
                  <a:lnTo>
                    <a:pt x="74068" y="215317"/>
                  </a:lnTo>
                  <a:lnTo>
                    <a:pt x="74068" y="235514"/>
                  </a:lnTo>
                  <a:lnTo>
                    <a:pt x="74068" y="286022"/>
                  </a:lnTo>
                  <a:lnTo>
                    <a:pt x="-13" y="360146"/>
                  </a:lnTo>
                  <a:lnTo>
                    <a:pt x="-13" y="451046"/>
                  </a:lnTo>
                  <a:lnTo>
                    <a:pt x="301383" y="451046"/>
                  </a:lnTo>
                  <a:lnTo>
                    <a:pt x="301383" y="360146"/>
                  </a:lnTo>
                  <a:lnTo>
                    <a:pt x="227306" y="286022"/>
                  </a:lnTo>
                  <a:lnTo>
                    <a:pt x="227306" y="235514"/>
                  </a:lnTo>
                  <a:lnTo>
                    <a:pt x="227306" y="215317"/>
                  </a:lnTo>
                  <a:lnTo>
                    <a:pt x="227306" y="164809"/>
                  </a:lnTo>
                  <a:lnTo>
                    <a:pt x="301383" y="90721"/>
                  </a:lnTo>
                  <a:lnTo>
                    <a:pt x="301383" y="-178"/>
                  </a:lnTo>
                  <a:close/>
                </a:path>
              </a:pathLst>
            </a:custGeom>
            <a:solidFill>
              <a:srgbClr val="FFFFFF"/>
            </a:solidFill>
            <a:ln w="18002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89" name="フリーフォーム: 図形 88">
              <a:extLst>
                <a:ext uri="{FF2B5EF4-FFF2-40B4-BE49-F238E27FC236}">
                  <a16:creationId xmlns:a16="http://schemas.microsoft.com/office/drawing/2014/main" id="{86C52CF0-1E28-7121-731A-EA34430FE49C}"/>
                </a:ext>
              </a:extLst>
            </p:cNvPr>
            <p:cNvSpPr/>
            <p:nvPr/>
          </p:nvSpPr>
          <p:spPr>
            <a:xfrm>
              <a:off x="3080095" y="2484031"/>
              <a:ext cx="15478" cy="15478"/>
            </a:xfrm>
            <a:custGeom>
              <a:avLst/>
              <a:gdLst>
                <a:gd name="connsiteX0" fmla="*/ 15465 w 15478"/>
                <a:gd name="connsiteY0" fmla="*/ 7566 h 15478"/>
                <a:gd name="connsiteX1" fmla="*/ 7726 w 15478"/>
                <a:gd name="connsiteY1" fmla="*/ 15306 h 15478"/>
                <a:gd name="connsiteX2" fmla="*/ -13 w 15478"/>
                <a:gd name="connsiteY2" fmla="*/ 7566 h 15478"/>
                <a:gd name="connsiteX3" fmla="*/ 7726 w 15478"/>
                <a:gd name="connsiteY3" fmla="*/ -173 h 15478"/>
                <a:gd name="connsiteX4" fmla="*/ 15465 w 15478"/>
                <a:gd name="connsiteY4" fmla="*/ 7566 h 1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8" h="15478">
                  <a:moveTo>
                    <a:pt x="15465" y="7566"/>
                  </a:moveTo>
                  <a:cubicBezTo>
                    <a:pt x="15465" y="11841"/>
                    <a:pt x="12001" y="15306"/>
                    <a:pt x="7726" y="15306"/>
                  </a:cubicBezTo>
                  <a:cubicBezTo>
                    <a:pt x="3452" y="15306"/>
                    <a:pt x="-13" y="11841"/>
                    <a:pt x="-13" y="7566"/>
                  </a:cubicBezTo>
                  <a:cubicBezTo>
                    <a:pt x="-13" y="3292"/>
                    <a:pt x="3452" y="-173"/>
                    <a:pt x="7726" y="-173"/>
                  </a:cubicBezTo>
                  <a:cubicBezTo>
                    <a:pt x="12001" y="-173"/>
                    <a:pt x="15465" y="3292"/>
                    <a:pt x="15465" y="7566"/>
                  </a:cubicBez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0" name="フリーフォーム: 図形 89">
              <a:extLst>
                <a:ext uri="{FF2B5EF4-FFF2-40B4-BE49-F238E27FC236}">
                  <a16:creationId xmlns:a16="http://schemas.microsoft.com/office/drawing/2014/main" id="{186FC377-8852-2916-AB8E-828AE0EC78E1}"/>
                </a:ext>
              </a:extLst>
            </p:cNvPr>
            <p:cNvSpPr/>
            <p:nvPr/>
          </p:nvSpPr>
          <p:spPr>
            <a:xfrm>
              <a:off x="3069381" y="2454547"/>
              <a:ext cx="15478" cy="15478"/>
            </a:xfrm>
            <a:custGeom>
              <a:avLst/>
              <a:gdLst>
                <a:gd name="connsiteX0" fmla="*/ 15465 w 15478"/>
                <a:gd name="connsiteY0" fmla="*/ 7564 h 15478"/>
                <a:gd name="connsiteX1" fmla="*/ 7726 w 15478"/>
                <a:gd name="connsiteY1" fmla="*/ 15303 h 15478"/>
                <a:gd name="connsiteX2" fmla="*/ -13 w 15478"/>
                <a:gd name="connsiteY2" fmla="*/ 7564 h 15478"/>
                <a:gd name="connsiteX3" fmla="*/ 7726 w 15478"/>
                <a:gd name="connsiteY3" fmla="*/ -175 h 15478"/>
                <a:gd name="connsiteX4" fmla="*/ 15465 w 15478"/>
                <a:gd name="connsiteY4" fmla="*/ 7564 h 1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8" h="15478">
                  <a:moveTo>
                    <a:pt x="15465" y="7564"/>
                  </a:moveTo>
                  <a:cubicBezTo>
                    <a:pt x="15465" y="11838"/>
                    <a:pt x="12000" y="15303"/>
                    <a:pt x="7726" y="15303"/>
                  </a:cubicBezTo>
                  <a:cubicBezTo>
                    <a:pt x="3451" y="15303"/>
                    <a:pt x="-13" y="11838"/>
                    <a:pt x="-13" y="7564"/>
                  </a:cubicBezTo>
                  <a:cubicBezTo>
                    <a:pt x="-13" y="3290"/>
                    <a:pt x="3451" y="-175"/>
                    <a:pt x="7726" y="-175"/>
                  </a:cubicBezTo>
                  <a:cubicBezTo>
                    <a:pt x="12000" y="-175"/>
                    <a:pt x="15465" y="3290"/>
                    <a:pt x="15465" y="7564"/>
                  </a:cubicBez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1" name="フリーフォーム: 図形 90">
              <a:extLst>
                <a:ext uri="{FF2B5EF4-FFF2-40B4-BE49-F238E27FC236}">
                  <a16:creationId xmlns:a16="http://schemas.microsoft.com/office/drawing/2014/main" id="{2005B68B-1D93-D55F-7B2A-E1DD7E76C33A}"/>
                </a:ext>
              </a:extLst>
            </p:cNvPr>
            <p:cNvSpPr/>
            <p:nvPr/>
          </p:nvSpPr>
          <p:spPr>
            <a:xfrm>
              <a:off x="2973840" y="2260362"/>
              <a:ext cx="214880" cy="113688"/>
            </a:xfrm>
            <a:custGeom>
              <a:avLst/>
              <a:gdLst>
                <a:gd name="connsiteX0" fmla="*/ -13 w 214880"/>
                <a:gd name="connsiteY0" fmla="*/ -187 h 113688"/>
                <a:gd name="connsiteX1" fmla="*/ 214867 w 214880"/>
                <a:gd name="connsiteY1" fmla="*/ -187 h 113688"/>
                <a:gd name="connsiteX2" fmla="*/ 107425 w 214880"/>
                <a:gd name="connsiteY2" fmla="*/ 113502 h 113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4880" h="113688">
                  <a:moveTo>
                    <a:pt x="-13" y="-187"/>
                  </a:moveTo>
                  <a:lnTo>
                    <a:pt x="214867" y="-187"/>
                  </a:lnTo>
                  <a:lnTo>
                    <a:pt x="107425" y="113502"/>
                  </a:ln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2" name="フリーフォーム: 図形 91">
              <a:extLst>
                <a:ext uri="{FF2B5EF4-FFF2-40B4-BE49-F238E27FC236}">
                  <a16:creationId xmlns:a16="http://schemas.microsoft.com/office/drawing/2014/main" id="{CA4C966F-0240-DBEB-3BB0-7DD83D429F36}"/>
                </a:ext>
              </a:extLst>
            </p:cNvPr>
            <p:cNvSpPr/>
            <p:nvPr/>
          </p:nvSpPr>
          <p:spPr>
            <a:xfrm>
              <a:off x="2965189" y="2542638"/>
              <a:ext cx="228175" cy="117431"/>
            </a:xfrm>
            <a:custGeom>
              <a:avLst/>
              <a:gdLst>
                <a:gd name="connsiteX0" fmla="*/ 62292 w 228175"/>
                <a:gd name="connsiteY0" fmla="*/ -165 h 117431"/>
                <a:gd name="connsiteX1" fmla="*/ -13 w 228175"/>
                <a:gd name="connsiteY1" fmla="*/ 79395 h 117431"/>
                <a:gd name="connsiteX2" fmla="*/ -13 w 228175"/>
                <a:gd name="connsiteY2" fmla="*/ 117267 h 117431"/>
                <a:gd name="connsiteX3" fmla="*/ 228162 w 228175"/>
                <a:gd name="connsiteY3" fmla="*/ 117267 h 117431"/>
                <a:gd name="connsiteX4" fmla="*/ 228162 w 228175"/>
                <a:gd name="connsiteY4" fmla="*/ 79395 h 117431"/>
                <a:gd name="connsiteX5" fmla="*/ 165857 w 228175"/>
                <a:gd name="connsiteY5" fmla="*/ -165 h 11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8175" h="117431">
                  <a:moveTo>
                    <a:pt x="62292" y="-165"/>
                  </a:moveTo>
                  <a:lnTo>
                    <a:pt x="-13" y="79395"/>
                  </a:lnTo>
                  <a:lnTo>
                    <a:pt x="-13" y="117267"/>
                  </a:lnTo>
                  <a:lnTo>
                    <a:pt x="228162" y="117267"/>
                  </a:lnTo>
                  <a:lnTo>
                    <a:pt x="228162" y="79395"/>
                  </a:lnTo>
                  <a:lnTo>
                    <a:pt x="165857" y="-165"/>
                  </a:ln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3" name="フリーフォーム: 図形 92">
              <a:extLst>
                <a:ext uri="{FF2B5EF4-FFF2-40B4-BE49-F238E27FC236}">
                  <a16:creationId xmlns:a16="http://schemas.microsoft.com/office/drawing/2014/main" id="{67AE54CE-F4E0-4CAB-86E2-2F61FBC451D4}"/>
                </a:ext>
              </a:extLst>
            </p:cNvPr>
            <p:cNvSpPr/>
            <p:nvPr/>
          </p:nvSpPr>
          <p:spPr>
            <a:xfrm>
              <a:off x="3070245" y="2388127"/>
              <a:ext cx="15478" cy="15478"/>
            </a:xfrm>
            <a:custGeom>
              <a:avLst/>
              <a:gdLst>
                <a:gd name="connsiteX0" fmla="*/ 15465 w 15478"/>
                <a:gd name="connsiteY0" fmla="*/ 7559 h 15478"/>
                <a:gd name="connsiteX1" fmla="*/ 7726 w 15478"/>
                <a:gd name="connsiteY1" fmla="*/ 15298 h 15478"/>
                <a:gd name="connsiteX2" fmla="*/ -13 w 15478"/>
                <a:gd name="connsiteY2" fmla="*/ 7559 h 15478"/>
                <a:gd name="connsiteX3" fmla="*/ 7726 w 15478"/>
                <a:gd name="connsiteY3" fmla="*/ -180 h 15478"/>
                <a:gd name="connsiteX4" fmla="*/ 15465 w 15478"/>
                <a:gd name="connsiteY4" fmla="*/ 7559 h 1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8" h="15478">
                  <a:moveTo>
                    <a:pt x="15465" y="7559"/>
                  </a:moveTo>
                  <a:cubicBezTo>
                    <a:pt x="15465" y="11833"/>
                    <a:pt x="12000" y="15298"/>
                    <a:pt x="7726" y="15298"/>
                  </a:cubicBezTo>
                  <a:cubicBezTo>
                    <a:pt x="3452" y="15298"/>
                    <a:pt x="-13" y="11833"/>
                    <a:pt x="-13" y="7559"/>
                  </a:cubicBezTo>
                  <a:cubicBezTo>
                    <a:pt x="-13" y="3285"/>
                    <a:pt x="3452" y="-180"/>
                    <a:pt x="7726" y="-180"/>
                  </a:cubicBezTo>
                  <a:cubicBezTo>
                    <a:pt x="12000" y="-180"/>
                    <a:pt x="15465" y="3285"/>
                    <a:pt x="15465" y="7559"/>
                  </a:cubicBez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4" name="フリーフォーム: 図形 93">
              <a:extLst>
                <a:ext uri="{FF2B5EF4-FFF2-40B4-BE49-F238E27FC236}">
                  <a16:creationId xmlns:a16="http://schemas.microsoft.com/office/drawing/2014/main" id="{57D2B8AF-C75C-9A18-898D-8EEC7D1A8DBD}"/>
                </a:ext>
              </a:extLst>
            </p:cNvPr>
            <p:cNvSpPr/>
            <p:nvPr/>
          </p:nvSpPr>
          <p:spPr>
            <a:xfrm>
              <a:off x="3069975" y="2417035"/>
              <a:ext cx="15478" cy="15478"/>
            </a:xfrm>
            <a:custGeom>
              <a:avLst/>
              <a:gdLst>
                <a:gd name="connsiteX0" fmla="*/ 15465 w 15478"/>
                <a:gd name="connsiteY0" fmla="*/ 7561 h 15478"/>
                <a:gd name="connsiteX1" fmla="*/ 7726 w 15478"/>
                <a:gd name="connsiteY1" fmla="*/ 15300 h 15478"/>
                <a:gd name="connsiteX2" fmla="*/ -13 w 15478"/>
                <a:gd name="connsiteY2" fmla="*/ 7561 h 15478"/>
                <a:gd name="connsiteX3" fmla="*/ 7726 w 15478"/>
                <a:gd name="connsiteY3" fmla="*/ -178 h 15478"/>
                <a:gd name="connsiteX4" fmla="*/ 15465 w 15478"/>
                <a:gd name="connsiteY4" fmla="*/ 7561 h 15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8" h="15478">
                  <a:moveTo>
                    <a:pt x="15465" y="7561"/>
                  </a:moveTo>
                  <a:cubicBezTo>
                    <a:pt x="15465" y="11835"/>
                    <a:pt x="12000" y="15300"/>
                    <a:pt x="7726" y="15300"/>
                  </a:cubicBezTo>
                  <a:cubicBezTo>
                    <a:pt x="3452" y="15300"/>
                    <a:pt x="-13" y="11835"/>
                    <a:pt x="-13" y="7561"/>
                  </a:cubicBezTo>
                  <a:cubicBezTo>
                    <a:pt x="-13" y="3287"/>
                    <a:pt x="3452" y="-178"/>
                    <a:pt x="7726" y="-178"/>
                  </a:cubicBezTo>
                  <a:cubicBezTo>
                    <a:pt x="12000" y="-178"/>
                    <a:pt x="15465" y="3287"/>
                    <a:pt x="15465" y="7561"/>
                  </a:cubicBezTo>
                  <a:close/>
                </a:path>
              </a:pathLst>
            </a:custGeom>
            <a:solidFill>
              <a:srgbClr val="676767"/>
            </a:solidFill>
            <a:ln w="7200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5" name="フリーフォーム: 図形 94">
              <a:extLst>
                <a:ext uri="{FF2B5EF4-FFF2-40B4-BE49-F238E27FC236}">
                  <a16:creationId xmlns:a16="http://schemas.microsoft.com/office/drawing/2014/main" id="{0D95C78D-484E-8E89-A615-E331458A0810}"/>
                </a:ext>
              </a:extLst>
            </p:cNvPr>
            <p:cNvSpPr/>
            <p:nvPr/>
          </p:nvSpPr>
          <p:spPr>
            <a:xfrm>
              <a:off x="2918893" y="2147358"/>
              <a:ext cx="332550" cy="54723"/>
            </a:xfrm>
            <a:custGeom>
              <a:avLst/>
              <a:gdLst>
                <a:gd name="connsiteX0" fmla="*/ -13 w 332550"/>
                <a:gd name="connsiteY0" fmla="*/ -197 h 54723"/>
                <a:gd name="connsiteX1" fmla="*/ 332537 w 332550"/>
                <a:gd name="connsiteY1" fmla="*/ -197 h 54723"/>
                <a:gd name="connsiteX2" fmla="*/ 332537 w 332550"/>
                <a:gd name="connsiteY2" fmla="*/ 54526 h 54723"/>
                <a:gd name="connsiteX3" fmla="*/ -13 w 332550"/>
                <a:gd name="connsiteY3" fmla="*/ 54526 h 54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2550" h="54723">
                  <a:moveTo>
                    <a:pt x="-13" y="-197"/>
                  </a:moveTo>
                  <a:lnTo>
                    <a:pt x="332537" y="-197"/>
                  </a:lnTo>
                  <a:lnTo>
                    <a:pt x="332537" y="54526"/>
                  </a:lnTo>
                  <a:lnTo>
                    <a:pt x="-13" y="54526"/>
                  </a:lnTo>
                  <a:close/>
                </a:path>
              </a:pathLst>
            </a:custGeom>
            <a:solidFill>
              <a:srgbClr val="FFFFFF"/>
            </a:solidFill>
            <a:ln w="18002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96" name="フリーフォーム: 図形 95">
              <a:extLst>
                <a:ext uri="{FF2B5EF4-FFF2-40B4-BE49-F238E27FC236}">
                  <a16:creationId xmlns:a16="http://schemas.microsoft.com/office/drawing/2014/main" id="{3F8AC3F3-913D-6D28-7A88-90B35E0E16A5}"/>
                </a:ext>
              </a:extLst>
            </p:cNvPr>
            <p:cNvSpPr/>
            <p:nvPr/>
          </p:nvSpPr>
          <p:spPr>
            <a:xfrm>
              <a:off x="2918893" y="2633142"/>
              <a:ext cx="332550" cy="54723"/>
            </a:xfrm>
            <a:custGeom>
              <a:avLst/>
              <a:gdLst>
                <a:gd name="connsiteX0" fmla="*/ -13 w 332550"/>
                <a:gd name="connsiteY0" fmla="*/ -160 h 54723"/>
                <a:gd name="connsiteX1" fmla="*/ 332537 w 332550"/>
                <a:gd name="connsiteY1" fmla="*/ -160 h 54723"/>
                <a:gd name="connsiteX2" fmla="*/ 332537 w 332550"/>
                <a:gd name="connsiteY2" fmla="*/ 54563 h 54723"/>
                <a:gd name="connsiteX3" fmla="*/ -13 w 332550"/>
                <a:gd name="connsiteY3" fmla="*/ 54563 h 54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2550" h="54723">
                  <a:moveTo>
                    <a:pt x="-13" y="-160"/>
                  </a:moveTo>
                  <a:lnTo>
                    <a:pt x="332537" y="-160"/>
                  </a:lnTo>
                  <a:lnTo>
                    <a:pt x="332537" y="54563"/>
                  </a:lnTo>
                  <a:lnTo>
                    <a:pt x="-13" y="54563"/>
                  </a:lnTo>
                  <a:close/>
                </a:path>
              </a:pathLst>
            </a:custGeom>
            <a:solidFill>
              <a:srgbClr val="FFFFFF"/>
            </a:solidFill>
            <a:ln w="18002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129" name="グラフィックス 104">
            <a:extLst>
              <a:ext uri="{FF2B5EF4-FFF2-40B4-BE49-F238E27FC236}">
                <a16:creationId xmlns:a16="http://schemas.microsoft.com/office/drawing/2014/main" id="{03FFFA8B-C1E3-7C0B-B04D-61426CF392E7}"/>
              </a:ext>
            </a:extLst>
          </p:cNvPr>
          <p:cNvSpPr/>
          <p:nvPr/>
        </p:nvSpPr>
        <p:spPr>
          <a:xfrm>
            <a:off x="4705942" y="2437251"/>
            <a:ext cx="482079" cy="188891"/>
          </a:xfrm>
          <a:custGeom>
            <a:avLst/>
            <a:gdLst>
              <a:gd name="connsiteX0" fmla="*/ 93868 w 482079"/>
              <a:gd name="connsiteY0" fmla="*/ 60965 h 188891"/>
              <a:gd name="connsiteX1" fmla="*/ 93868 w 482079"/>
              <a:gd name="connsiteY1" fmla="*/ -199 h 188891"/>
              <a:gd name="connsiteX2" fmla="*/ -78 w 482079"/>
              <a:gd name="connsiteY2" fmla="*/ 94229 h 188891"/>
              <a:gd name="connsiteX3" fmla="*/ 93868 w 482079"/>
              <a:gd name="connsiteY3" fmla="*/ 188693 h 188891"/>
              <a:gd name="connsiteX4" fmla="*/ 93868 w 482079"/>
              <a:gd name="connsiteY4" fmla="*/ 127493 h 188891"/>
              <a:gd name="connsiteX5" fmla="*/ 388078 w 482079"/>
              <a:gd name="connsiteY5" fmla="*/ 127493 h 188891"/>
              <a:gd name="connsiteX6" fmla="*/ 388078 w 482079"/>
              <a:gd name="connsiteY6" fmla="*/ 188693 h 188891"/>
              <a:gd name="connsiteX7" fmla="*/ 482002 w 482079"/>
              <a:gd name="connsiteY7" fmla="*/ 94229 h 188891"/>
              <a:gd name="connsiteX8" fmla="*/ 388078 w 482079"/>
              <a:gd name="connsiteY8" fmla="*/ -199 h 188891"/>
              <a:gd name="connsiteX9" fmla="*/ 388078 w 482079"/>
              <a:gd name="connsiteY9" fmla="*/ 60965 h 188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2079" h="188891">
                <a:moveTo>
                  <a:pt x="93868" y="60965"/>
                </a:moveTo>
                <a:lnTo>
                  <a:pt x="93868" y="-199"/>
                </a:lnTo>
                <a:lnTo>
                  <a:pt x="-78" y="94229"/>
                </a:lnTo>
                <a:lnTo>
                  <a:pt x="93868" y="188693"/>
                </a:lnTo>
                <a:lnTo>
                  <a:pt x="93868" y="127493"/>
                </a:lnTo>
                <a:lnTo>
                  <a:pt x="388078" y="127493"/>
                </a:lnTo>
                <a:lnTo>
                  <a:pt x="388078" y="188693"/>
                </a:lnTo>
                <a:lnTo>
                  <a:pt x="482002" y="94229"/>
                </a:lnTo>
                <a:lnTo>
                  <a:pt x="388078" y="-199"/>
                </a:lnTo>
                <a:lnTo>
                  <a:pt x="388078" y="60965"/>
                </a:lnTo>
                <a:close/>
              </a:path>
            </a:pathLst>
          </a:custGeom>
          <a:solidFill>
            <a:srgbClr val="FFFFFF"/>
          </a:solidFill>
          <a:ln w="18002" cap="rnd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4" name="グラフィックス 113">
            <a:extLst>
              <a:ext uri="{FF2B5EF4-FFF2-40B4-BE49-F238E27FC236}">
                <a16:creationId xmlns:a16="http://schemas.microsoft.com/office/drawing/2014/main" id="{91CAC068-1EDE-B639-6C97-84DFB414BFD9}"/>
              </a:ext>
            </a:extLst>
          </p:cNvPr>
          <p:cNvSpPr/>
          <p:nvPr/>
        </p:nvSpPr>
        <p:spPr>
          <a:xfrm>
            <a:off x="5614180" y="2284602"/>
            <a:ext cx="312215" cy="494946"/>
          </a:xfrm>
          <a:custGeom>
            <a:avLst/>
            <a:gdLst>
              <a:gd name="connsiteX0" fmla="*/ 9395 w 312215"/>
              <a:gd name="connsiteY0" fmla="*/ 1 h 494946"/>
              <a:gd name="connsiteX1" fmla="*/ 8271 w 312215"/>
              <a:gd name="connsiteY1" fmla="*/ 369 h 494946"/>
              <a:gd name="connsiteX2" fmla="*/ 6772 w 312215"/>
              <a:gd name="connsiteY2" fmla="*/ 1106 h 494946"/>
              <a:gd name="connsiteX3" fmla="*/ 6396 w 312215"/>
              <a:gd name="connsiteY3" fmla="*/ 1106 h 494946"/>
              <a:gd name="connsiteX4" fmla="*/ 5648 w 312215"/>
              <a:gd name="connsiteY4" fmla="*/ 1474 h 494946"/>
              <a:gd name="connsiteX5" fmla="*/ 5273 w 312215"/>
              <a:gd name="connsiteY5" fmla="*/ 1842 h 494946"/>
              <a:gd name="connsiteX6" fmla="*/ 4897 w 312215"/>
              <a:gd name="connsiteY6" fmla="*/ 2210 h 494946"/>
              <a:gd name="connsiteX7" fmla="*/ 3773 w 312215"/>
              <a:gd name="connsiteY7" fmla="*/ 2947 h 494946"/>
              <a:gd name="connsiteX8" fmla="*/ 3024 w 312215"/>
              <a:gd name="connsiteY8" fmla="*/ 3683 h 494946"/>
              <a:gd name="connsiteX9" fmla="*/ 2650 w 312215"/>
              <a:gd name="connsiteY9" fmla="*/ 4420 h 494946"/>
              <a:gd name="connsiteX10" fmla="*/ 1525 w 312215"/>
              <a:gd name="connsiteY10" fmla="*/ 5893 h 494946"/>
              <a:gd name="connsiteX11" fmla="*/ 1150 w 312215"/>
              <a:gd name="connsiteY11" fmla="*/ 6261 h 494946"/>
              <a:gd name="connsiteX12" fmla="*/ 1150 w 312215"/>
              <a:gd name="connsiteY12" fmla="*/ 6629 h 494946"/>
              <a:gd name="connsiteX13" fmla="*/ 775 w 312215"/>
              <a:gd name="connsiteY13" fmla="*/ 7365 h 494946"/>
              <a:gd name="connsiteX14" fmla="*/ 400 w 312215"/>
              <a:gd name="connsiteY14" fmla="*/ 7734 h 494946"/>
              <a:gd name="connsiteX15" fmla="*/ 400 w 312215"/>
              <a:gd name="connsiteY15" fmla="*/ 8470 h 494946"/>
              <a:gd name="connsiteX16" fmla="*/ 25 w 312215"/>
              <a:gd name="connsiteY16" fmla="*/ 9943 h 494946"/>
              <a:gd name="connsiteX17" fmla="*/ 25 w 312215"/>
              <a:gd name="connsiteY17" fmla="*/ 11048 h 494946"/>
              <a:gd name="connsiteX18" fmla="*/ 25 w 312215"/>
              <a:gd name="connsiteY18" fmla="*/ 11416 h 494946"/>
              <a:gd name="connsiteX19" fmla="*/ 25 w 312215"/>
              <a:gd name="connsiteY19" fmla="*/ 11784 h 494946"/>
              <a:gd name="connsiteX20" fmla="*/ 25 w 312215"/>
              <a:gd name="connsiteY20" fmla="*/ 13625 h 494946"/>
              <a:gd name="connsiteX21" fmla="*/ 25 w 312215"/>
              <a:gd name="connsiteY21" fmla="*/ 400635 h 494946"/>
              <a:gd name="connsiteX22" fmla="*/ 7334 w 312215"/>
              <a:gd name="connsiteY22" fmla="*/ 411406 h 494946"/>
              <a:gd name="connsiteX23" fmla="*/ 20265 w 312215"/>
              <a:gd name="connsiteY23" fmla="*/ 409105 h 494946"/>
              <a:gd name="connsiteX24" fmla="*/ 107218 w 312215"/>
              <a:gd name="connsiteY24" fmla="*/ 328829 h 494946"/>
              <a:gd name="connsiteX25" fmla="*/ 177304 w 312215"/>
              <a:gd name="connsiteY25" fmla="*/ 487905 h 494946"/>
              <a:gd name="connsiteX26" fmla="*/ 184099 w 312215"/>
              <a:gd name="connsiteY26" fmla="*/ 494211 h 494946"/>
              <a:gd name="connsiteX27" fmla="*/ 193421 w 312215"/>
              <a:gd name="connsiteY27" fmla="*/ 493796 h 494946"/>
              <a:gd name="connsiteX28" fmla="*/ 245893 w 312215"/>
              <a:gd name="connsiteY28" fmla="*/ 470230 h 494946"/>
              <a:gd name="connsiteX29" fmla="*/ 251890 w 312215"/>
              <a:gd name="connsiteY29" fmla="*/ 454764 h 494946"/>
              <a:gd name="connsiteX30" fmla="*/ 178804 w 312215"/>
              <a:gd name="connsiteY30" fmla="*/ 297898 h 494946"/>
              <a:gd name="connsiteX31" fmla="*/ 300989 w 312215"/>
              <a:gd name="connsiteY31" fmla="*/ 287588 h 494946"/>
              <a:gd name="connsiteX32" fmla="*/ 311577 w 312215"/>
              <a:gd name="connsiteY32" fmla="*/ 279626 h 494946"/>
              <a:gd name="connsiteX33" fmla="*/ 308110 w 312215"/>
              <a:gd name="connsiteY33" fmla="*/ 266967 h 494946"/>
              <a:gd name="connsiteX34" fmla="*/ 22139 w 312215"/>
              <a:gd name="connsiteY34" fmla="*/ 5156 h 494946"/>
              <a:gd name="connsiteX35" fmla="*/ 20265 w 312215"/>
              <a:gd name="connsiteY35" fmla="*/ 3315 h 494946"/>
              <a:gd name="connsiteX36" fmla="*/ 18765 w 312215"/>
              <a:gd name="connsiteY36" fmla="*/ 1842 h 494946"/>
              <a:gd name="connsiteX37" fmla="*/ 18390 w 312215"/>
              <a:gd name="connsiteY37" fmla="*/ 1842 h 494946"/>
              <a:gd name="connsiteX38" fmla="*/ 17642 w 312215"/>
              <a:gd name="connsiteY38" fmla="*/ 1106 h 494946"/>
              <a:gd name="connsiteX39" fmla="*/ 17266 w 312215"/>
              <a:gd name="connsiteY39" fmla="*/ 1106 h 494946"/>
              <a:gd name="connsiteX40" fmla="*/ 15392 w 312215"/>
              <a:gd name="connsiteY40" fmla="*/ 369 h 494946"/>
              <a:gd name="connsiteX41" fmla="*/ 15017 w 312215"/>
              <a:gd name="connsiteY41" fmla="*/ 369 h 494946"/>
              <a:gd name="connsiteX42" fmla="*/ 14268 w 312215"/>
              <a:gd name="connsiteY42" fmla="*/ 1 h 494946"/>
              <a:gd name="connsiteX43" fmla="*/ 13892 w 312215"/>
              <a:gd name="connsiteY43" fmla="*/ 1 h 494946"/>
              <a:gd name="connsiteX44" fmla="*/ 13144 w 312215"/>
              <a:gd name="connsiteY44" fmla="*/ 1 h 494946"/>
              <a:gd name="connsiteX45" fmla="*/ 12769 w 312215"/>
              <a:gd name="connsiteY45" fmla="*/ 1 h 494946"/>
              <a:gd name="connsiteX46" fmla="*/ 12019 w 312215"/>
              <a:gd name="connsiteY46" fmla="*/ 1 h 494946"/>
              <a:gd name="connsiteX47" fmla="*/ 11645 w 312215"/>
              <a:gd name="connsiteY47" fmla="*/ 1 h 494946"/>
              <a:gd name="connsiteX48" fmla="*/ 10520 w 312215"/>
              <a:gd name="connsiteY48" fmla="*/ 1 h 494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12215" h="494946">
                <a:moveTo>
                  <a:pt x="9395" y="1"/>
                </a:moveTo>
                <a:cubicBezTo>
                  <a:pt x="9021" y="93"/>
                  <a:pt x="8646" y="231"/>
                  <a:pt x="8271" y="369"/>
                </a:cubicBezTo>
                <a:cubicBezTo>
                  <a:pt x="7755" y="599"/>
                  <a:pt x="7241" y="829"/>
                  <a:pt x="6772" y="1106"/>
                </a:cubicBezTo>
                <a:lnTo>
                  <a:pt x="6396" y="1106"/>
                </a:lnTo>
                <a:cubicBezTo>
                  <a:pt x="6162" y="1198"/>
                  <a:pt x="5882" y="1336"/>
                  <a:pt x="5648" y="1474"/>
                </a:cubicBezTo>
                <a:lnTo>
                  <a:pt x="5273" y="1842"/>
                </a:lnTo>
                <a:lnTo>
                  <a:pt x="4897" y="2210"/>
                </a:lnTo>
                <a:cubicBezTo>
                  <a:pt x="4523" y="2440"/>
                  <a:pt x="4149" y="2671"/>
                  <a:pt x="3773" y="2947"/>
                </a:cubicBezTo>
                <a:cubicBezTo>
                  <a:pt x="3493" y="3177"/>
                  <a:pt x="3258" y="3407"/>
                  <a:pt x="3024" y="3683"/>
                </a:cubicBezTo>
                <a:cubicBezTo>
                  <a:pt x="2883" y="3913"/>
                  <a:pt x="2743" y="4190"/>
                  <a:pt x="2650" y="4420"/>
                </a:cubicBezTo>
                <a:cubicBezTo>
                  <a:pt x="2227" y="4880"/>
                  <a:pt x="1852" y="5386"/>
                  <a:pt x="1525" y="5893"/>
                </a:cubicBezTo>
                <a:lnTo>
                  <a:pt x="1150" y="6261"/>
                </a:lnTo>
                <a:lnTo>
                  <a:pt x="1150" y="6629"/>
                </a:lnTo>
                <a:cubicBezTo>
                  <a:pt x="1009" y="6859"/>
                  <a:pt x="869" y="7135"/>
                  <a:pt x="775" y="7365"/>
                </a:cubicBezTo>
                <a:lnTo>
                  <a:pt x="400" y="7734"/>
                </a:lnTo>
                <a:lnTo>
                  <a:pt x="400" y="8470"/>
                </a:lnTo>
                <a:cubicBezTo>
                  <a:pt x="259" y="8930"/>
                  <a:pt x="119" y="9437"/>
                  <a:pt x="25" y="9943"/>
                </a:cubicBezTo>
                <a:lnTo>
                  <a:pt x="25" y="11048"/>
                </a:lnTo>
                <a:lnTo>
                  <a:pt x="25" y="11416"/>
                </a:lnTo>
                <a:lnTo>
                  <a:pt x="25" y="11784"/>
                </a:lnTo>
                <a:cubicBezTo>
                  <a:pt x="-21" y="12383"/>
                  <a:pt x="-21" y="13027"/>
                  <a:pt x="25" y="13625"/>
                </a:cubicBezTo>
                <a:lnTo>
                  <a:pt x="25" y="400635"/>
                </a:lnTo>
                <a:cubicBezTo>
                  <a:pt x="72" y="405329"/>
                  <a:pt x="2930" y="409564"/>
                  <a:pt x="7334" y="411406"/>
                </a:cubicBezTo>
                <a:cubicBezTo>
                  <a:pt x="11692" y="413246"/>
                  <a:pt x="16797" y="412326"/>
                  <a:pt x="20265" y="409105"/>
                </a:cubicBezTo>
                <a:lnTo>
                  <a:pt x="107218" y="328829"/>
                </a:lnTo>
                <a:lnTo>
                  <a:pt x="177304" y="487905"/>
                </a:lnTo>
                <a:cubicBezTo>
                  <a:pt x="178617" y="490804"/>
                  <a:pt x="181054" y="493107"/>
                  <a:pt x="184099" y="494211"/>
                </a:cubicBezTo>
                <a:cubicBezTo>
                  <a:pt x="187144" y="495316"/>
                  <a:pt x="190517" y="495177"/>
                  <a:pt x="193421" y="493796"/>
                </a:cubicBezTo>
                <a:lnTo>
                  <a:pt x="245893" y="470230"/>
                </a:lnTo>
                <a:cubicBezTo>
                  <a:pt x="251843" y="467561"/>
                  <a:pt x="254514" y="460656"/>
                  <a:pt x="251890" y="454764"/>
                </a:cubicBezTo>
                <a:lnTo>
                  <a:pt x="178804" y="297898"/>
                </a:lnTo>
                <a:lnTo>
                  <a:pt x="300989" y="287588"/>
                </a:lnTo>
                <a:cubicBezTo>
                  <a:pt x="305814" y="287266"/>
                  <a:pt x="309984" y="284136"/>
                  <a:pt x="311577" y="279626"/>
                </a:cubicBezTo>
                <a:cubicBezTo>
                  <a:pt x="313123" y="275115"/>
                  <a:pt x="311764" y="270098"/>
                  <a:pt x="308110" y="266967"/>
                </a:cubicBezTo>
                <a:lnTo>
                  <a:pt x="22139" y="5156"/>
                </a:lnTo>
                <a:cubicBezTo>
                  <a:pt x="21577" y="4466"/>
                  <a:pt x="20967" y="3867"/>
                  <a:pt x="20265" y="3315"/>
                </a:cubicBezTo>
                <a:cubicBezTo>
                  <a:pt x="19796" y="2763"/>
                  <a:pt x="19328" y="2302"/>
                  <a:pt x="18765" y="1842"/>
                </a:cubicBezTo>
                <a:lnTo>
                  <a:pt x="18390" y="1842"/>
                </a:lnTo>
                <a:cubicBezTo>
                  <a:pt x="18156" y="1566"/>
                  <a:pt x="17922" y="1336"/>
                  <a:pt x="17642" y="1106"/>
                </a:cubicBezTo>
                <a:lnTo>
                  <a:pt x="17266" y="1106"/>
                </a:lnTo>
                <a:cubicBezTo>
                  <a:pt x="16657" y="829"/>
                  <a:pt x="16048" y="553"/>
                  <a:pt x="15392" y="369"/>
                </a:cubicBezTo>
                <a:lnTo>
                  <a:pt x="15017" y="369"/>
                </a:lnTo>
                <a:cubicBezTo>
                  <a:pt x="14783" y="231"/>
                  <a:pt x="14502" y="93"/>
                  <a:pt x="14268" y="1"/>
                </a:cubicBezTo>
                <a:lnTo>
                  <a:pt x="13892" y="1"/>
                </a:lnTo>
                <a:lnTo>
                  <a:pt x="13144" y="1"/>
                </a:lnTo>
                <a:lnTo>
                  <a:pt x="12769" y="1"/>
                </a:lnTo>
                <a:lnTo>
                  <a:pt x="12019" y="1"/>
                </a:lnTo>
                <a:lnTo>
                  <a:pt x="11645" y="1"/>
                </a:lnTo>
                <a:lnTo>
                  <a:pt x="10520" y="1"/>
                </a:lnTo>
                <a:close/>
              </a:path>
            </a:pathLst>
          </a:custGeom>
          <a:solidFill>
            <a:srgbClr val="FFFFFF"/>
          </a:solidFill>
          <a:ln w="17645" cap="flat">
            <a:solidFill>
              <a:srgbClr val="000000"/>
            </a:solidFill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8" name="グラフィックス 115">
            <a:extLst>
              <a:ext uri="{FF2B5EF4-FFF2-40B4-BE49-F238E27FC236}">
                <a16:creationId xmlns:a16="http://schemas.microsoft.com/office/drawing/2014/main" id="{F36671E1-71A6-E8C1-4AAF-3AB09BA2AE73}"/>
              </a:ext>
            </a:extLst>
          </p:cNvPr>
          <p:cNvSpPr/>
          <p:nvPr/>
        </p:nvSpPr>
        <p:spPr>
          <a:xfrm>
            <a:off x="6352555" y="2289615"/>
            <a:ext cx="482094" cy="482075"/>
          </a:xfrm>
          <a:custGeom>
            <a:avLst/>
            <a:gdLst>
              <a:gd name="connsiteX0" fmla="*/ 240997 w 482094"/>
              <a:gd name="connsiteY0" fmla="*/ -188 h 482075"/>
              <a:gd name="connsiteX1" fmla="*/ 146544 w 482094"/>
              <a:gd name="connsiteY1" fmla="*/ 93772 h 482075"/>
              <a:gd name="connsiteX2" fmla="*/ 207751 w 482094"/>
              <a:gd name="connsiteY2" fmla="*/ 93772 h 482075"/>
              <a:gd name="connsiteX3" fmla="*/ 207751 w 482094"/>
              <a:gd name="connsiteY3" fmla="*/ 207605 h 482075"/>
              <a:gd name="connsiteX4" fmla="*/ 93897 w 482094"/>
              <a:gd name="connsiteY4" fmla="*/ 207605 h 482075"/>
              <a:gd name="connsiteX5" fmla="*/ 93897 w 482094"/>
              <a:gd name="connsiteY5" fmla="*/ 146404 h 482075"/>
              <a:gd name="connsiteX6" fmla="*/ -52 w 482094"/>
              <a:gd name="connsiteY6" fmla="*/ 240868 h 482075"/>
              <a:gd name="connsiteX7" fmla="*/ 93897 w 482094"/>
              <a:gd name="connsiteY7" fmla="*/ 335297 h 482075"/>
              <a:gd name="connsiteX8" fmla="*/ 93897 w 482094"/>
              <a:gd name="connsiteY8" fmla="*/ 274097 h 482075"/>
              <a:gd name="connsiteX9" fmla="*/ 207751 w 482094"/>
              <a:gd name="connsiteY9" fmla="*/ 274097 h 482075"/>
              <a:gd name="connsiteX10" fmla="*/ 207751 w 482094"/>
              <a:gd name="connsiteY10" fmla="*/ 387965 h 482075"/>
              <a:gd name="connsiteX11" fmla="*/ 146544 w 482094"/>
              <a:gd name="connsiteY11" fmla="*/ 387965 h 482075"/>
              <a:gd name="connsiteX12" fmla="*/ 240997 w 482094"/>
              <a:gd name="connsiteY12" fmla="*/ 481888 h 482075"/>
              <a:gd name="connsiteX13" fmla="*/ 335447 w 482094"/>
              <a:gd name="connsiteY13" fmla="*/ 387965 h 482075"/>
              <a:gd name="connsiteX14" fmla="*/ 274257 w 482094"/>
              <a:gd name="connsiteY14" fmla="*/ 387965 h 482075"/>
              <a:gd name="connsiteX15" fmla="*/ 274257 w 482094"/>
              <a:gd name="connsiteY15" fmla="*/ 274097 h 482075"/>
              <a:gd name="connsiteX16" fmla="*/ 388093 w 482094"/>
              <a:gd name="connsiteY16" fmla="*/ 274097 h 482075"/>
              <a:gd name="connsiteX17" fmla="*/ 388093 w 482094"/>
              <a:gd name="connsiteY17" fmla="*/ 335297 h 482075"/>
              <a:gd name="connsiteX18" fmla="*/ 482042 w 482094"/>
              <a:gd name="connsiteY18" fmla="*/ 240868 h 482075"/>
              <a:gd name="connsiteX19" fmla="*/ 388093 w 482094"/>
              <a:gd name="connsiteY19" fmla="*/ 146404 h 482075"/>
              <a:gd name="connsiteX20" fmla="*/ 388093 w 482094"/>
              <a:gd name="connsiteY20" fmla="*/ 207605 h 482075"/>
              <a:gd name="connsiteX21" fmla="*/ 274257 w 482094"/>
              <a:gd name="connsiteY21" fmla="*/ 207605 h 482075"/>
              <a:gd name="connsiteX22" fmla="*/ 274257 w 482094"/>
              <a:gd name="connsiteY22" fmla="*/ 93772 h 482075"/>
              <a:gd name="connsiteX23" fmla="*/ 335447 w 482094"/>
              <a:gd name="connsiteY23" fmla="*/ 93772 h 48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82094" h="482075">
                <a:moveTo>
                  <a:pt x="240997" y="-188"/>
                </a:moveTo>
                <a:lnTo>
                  <a:pt x="146544" y="93772"/>
                </a:lnTo>
                <a:lnTo>
                  <a:pt x="207751" y="93772"/>
                </a:lnTo>
                <a:lnTo>
                  <a:pt x="207751" y="207605"/>
                </a:lnTo>
                <a:lnTo>
                  <a:pt x="93897" y="207605"/>
                </a:lnTo>
                <a:lnTo>
                  <a:pt x="93897" y="146404"/>
                </a:lnTo>
                <a:lnTo>
                  <a:pt x="-52" y="240868"/>
                </a:lnTo>
                <a:lnTo>
                  <a:pt x="93897" y="335297"/>
                </a:lnTo>
                <a:lnTo>
                  <a:pt x="93897" y="274097"/>
                </a:lnTo>
                <a:lnTo>
                  <a:pt x="207751" y="274097"/>
                </a:lnTo>
                <a:lnTo>
                  <a:pt x="207751" y="387965"/>
                </a:lnTo>
                <a:lnTo>
                  <a:pt x="146544" y="387965"/>
                </a:lnTo>
                <a:lnTo>
                  <a:pt x="240997" y="481888"/>
                </a:lnTo>
                <a:lnTo>
                  <a:pt x="335447" y="387965"/>
                </a:lnTo>
                <a:lnTo>
                  <a:pt x="274257" y="387965"/>
                </a:lnTo>
                <a:lnTo>
                  <a:pt x="274257" y="274097"/>
                </a:lnTo>
                <a:lnTo>
                  <a:pt x="388093" y="274097"/>
                </a:lnTo>
                <a:lnTo>
                  <a:pt x="388093" y="335297"/>
                </a:lnTo>
                <a:lnTo>
                  <a:pt x="482042" y="240868"/>
                </a:lnTo>
                <a:lnTo>
                  <a:pt x="388093" y="146404"/>
                </a:lnTo>
                <a:lnTo>
                  <a:pt x="388093" y="207605"/>
                </a:lnTo>
                <a:lnTo>
                  <a:pt x="274257" y="207605"/>
                </a:lnTo>
                <a:lnTo>
                  <a:pt x="274257" y="93772"/>
                </a:lnTo>
                <a:lnTo>
                  <a:pt x="335447" y="93772"/>
                </a:lnTo>
                <a:close/>
              </a:path>
            </a:pathLst>
          </a:custGeom>
          <a:solidFill>
            <a:srgbClr val="FFFFFF"/>
          </a:solidFill>
          <a:ln w="18002" cap="rnd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2" name="グラフィックス 117">
            <a:extLst>
              <a:ext uri="{FF2B5EF4-FFF2-40B4-BE49-F238E27FC236}">
                <a16:creationId xmlns:a16="http://schemas.microsoft.com/office/drawing/2014/main" id="{585D1E3B-D9C0-D758-F9D2-10D980CA558D}"/>
              </a:ext>
            </a:extLst>
          </p:cNvPr>
          <p:cNvSpPr/>
          <p:nvPr/>
        </p:nvSpPr>
        <p:spPr>
          <a:xfrm>
            <a:off x="3920449" y="2351529"/>
            <a:ext cx="359334" cy="359352"/>
          </a:xfrm>
          <a:custGeom>
            <a:avLst/>
            <a:gdLst>
              <a:gd name="connsiteX0" fmla="*/ 225701 w 359334"/>
              <a:gd name="connsiteY0" fmla="*/ -175 h 359352"/>
              <a:gd name="connsiteX1" fmla="*/ 268991 w 359334"/>
              <a:gd name="connsiteY1" fmla="*/ 43097 h 359352"/>
              <a:gd name="connsiteX2" fmla="*/ 43217 w 359334"/>
              <a:gd name="connsiteY2" fmla="*/ 268889 h 359352"/>
              <a:gd name="connsiteX3" fmla="*/ -56 w 359334"/>
              <a:gd name="connsiteY3" fmla="*/ 225617 h 359352"/>
              <a:gd name="connsiteX4" fmla="*/ 304 w 359334"/>
              <a:gd name="connsiteY4" fmla="*/ 358817 h 359352"/>
              <a:gd name="connsiteX5" fmla="*/ 133526 w 359334"/>
              <a:gd name="connsiteY5" fmla="*/ 359177 h 359352"/>
              <a:gd name="connsiteX6" fmla="*/ 90236 w 359334"/>
              <a:gd name="connsiteY6" fmla="*/ 315905 h 359352"/>
              <a:gd name="connsiteX7" fmla="*/ 316025 w 359334"/>
              <a:gd name="connsiteY7" fmla="*/ 90149 h 359352"/>
              <a:gd name="connsiteX8" fmla="*/ 359279 w 359334"/>
              <a:gd name="connsiteY8" fmla="*/ 133421 h 359352"/>
              <a:gd name="connsiteX9" fmla="*/ 358919 w 359334"/>
              <a:gd name="connsiteY9" fmla="*/ 184 h 359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9334" h="359352">
                <a:moveTo>
                  <a:pt x="225701" y="-175"/>
                </a:moveTo>
                <a:lnTo>
                  <a:pt x="268991" y="43097"/>
                </a:lnTo>
                <a:lnTo>
                  <a:pt x="43217" y="268889"/>
                </a:lnTo>
                <a:lnTo>
                  <a:pt x="-56" y="225617"/>
                </a:lnTo>
                <a:lnTo>
                  <a:pt x="304" y="358817"/>
                </a:lnTo>
                <a:lnTo>
                  <a:pt x="133526" y="359177"/>
                </a:lnTo>
                <a:lnTo>
                  <a:pt x="90236" y="315905"/>
                </a:lnTo>
                <a:lnTo>
                  <a:pt x="316025" y="90149"/>
                </a:lnTo>
                <a:lnTo>
                  <a:pt x="359279" y="133421"/>
                </a:lnTo>
                <a:lnTo>
                  <a:pt x="358919" y="184"/>
                </a:lnTo>
                <a:close/>
              </a:path>
            </a:pathLst>
          </a:custGeom>
          <a:solidFill>
            <a:srgbClr val="FFFFFF"/>
          </a:solidFill>
          <a:ln w="18002" cap="rnd">
            <a:solidFill>
              <a:srgbClr val="000000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681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2025-04-29T15:19:47Z</dcterms:created>
  <dcterms:modified xsi:type="dcterms:W3CDTF">2025-05-01T15:27:29Z</dcterms:modified>
</cp:coreProperties>
</file>