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BF9000"/>
    <a:srgbClr val="737000"/>
    <a:srgbClr val="6D5C07"/>
    <a:srgbClr val="849A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0" autoAdjust="0"/>
    <p:restoredTop sz="93103" autoAdjust="0"/>
  </p:normalViewPr>
  <p:slideViewPr>
    <p:cSldViewPr snapToGrid="0">
      <p:cViewPr>
        <p:scale>
          <a:sx n="66" d="100"/>
          <a:sy n="66" d="100"/>
        </p:scale>
        <p:origin x="1508" y="40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302A7E3-C2AC-AB7A-AEF4-925E531D319A}"/>
              </a:ext>
            </a:extLst>
          </p:cNvPr>
          <p:cNvGrpSpPr/>
          <p:nvPr/>
        </p:nvGrpSpPr>
        <p:grpSpPr>
          <a:xfrm>
            <a:off x="2841491" y="1559514"/>
            <a:ext cx="3461018" cy="2024473"/>
            <a:chOff x="2860054" y="1514799"/>
            <a:chExt cx="3461018" cy="2024473"/>
          </a:xfrm>
        </p:grpSpPr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BEA315AE-871E-2FB7-ED5A-14F7C15A781C}"/>
                </a:ext>
              </a:extLst>
            </p:cNvPr>
            <p:cNvGrpSpPr/>
            <p:nvPr/>
          </p:nvGrpSpPr>
          <p:grpSpPr>
            <a:xfrm>
              <a:off x="2860054" y="1654688"/>
              <a:ext cx="2597818" cy="1884584"/>
              <a:chOff x="598489" y="1432517"/>
              <a:chExt cx="5140325" cy="3729038"/>
            </a:xfrm>
          </p:grpSpPr>
          <p:sp>
            <p:nvSpPr>
              <p:cNvPr id="36" name="Freeform 14">
                <a:extLst>
                  <a:ext uri="{FF2B5EF4-FFF2-40B4-BE49-F238E27FC236}">
                    <a16:creationId xmlns:a16="http://schemas.microsoft.com/office/drawing/2014/main" id="{7DA2B2E5-18E5-FB3F-412A-68C541B89D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7936" y="4134442"/>
                <a:ext cx="620713" cy="927099"/>
              </a:xfrm>
              <a:custGeom>
                <a:avLst/>
                <a:gdLst>
                  <a:gd name="T0" fmla="*/ 231 w 814"/>
                  <a:gd name="T1" fmla="*/ 0 h 1217"/>
                  <a:gd name="T2" fmla="*/ 150 w 814"/>
                  <a:gd name="T3" fmla="*/ 1051 h 1217"/>
                  <a:gd name="T4" fmla="*/ 0 w 814"/>
                  <a:gd name="T5" fmla="*/ 1217 h 1217"/>
                  <a:gd name="T6" fmla="*/ 814 w 814"/>
                  <a:gd name="T7" fmla="*/ 1217 h 1217"/>
                  <a:gd name="T8" fmla="*/ 663 w 814"/>
                  <a:gd name="T9" fmla="*/ 1051 h 1217"/>
                  <a:gd name="T10" fmla="*/ 583 w 814"/>
                  <a:gd name="T11" fmla="*/ 0 h 1217"/>
                  <a:gd name="T12" fmla="*/ 231 w 814"/>
                  <a:gd name="T13" fmla="*/ 0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14" h="1217">
                    <a:moveTo>
                      <a:pt x="231" y="0"/>
                    </a:moveTo>
                    <a:cubicBezTo>
                      <a:pt x="231" y="0"/>
                      <a:pt x="290" y="729"/>
                      <a:pt x="150" y="1051"/>
                    </a:cubicBezTo>
                    <a:cubicBezTo>
                      <a:pt x="121" y="1120"/>
                      <a:pt x="57" y="1179"/>
                      <a:pt x="0" y="1217"/>
                    </a:cubicBezTo>
                    <a:lnTo>
                      <a:pt x="814" y="1217"/>
                    </a:lnTo>
                    <a:cubicBezTo>
                      <a:pt x="757" y="1179"/>
                      <a:pt x="693" y="1120"/>
                      <a:pt x="663" y="1051"/>
                    </a:cubicBezTo>
                    <a:cubicBezTo>
                      <a:pt x="524" y="729"/>
                      <a:pt x="583" y="0"/>
                      <a:pt x="583" y="0"/>
                    </a:cubicBezTo>
                    <a:lnTo>
                      <a:pt x="231" y="0"/>
                    </a:lnTo>
                    <a:close/>
                  </a:path>
                </a:pathLst>
              </a:custGeom>
              <a:solidFill>
                <a:srgbClr val="404040"/>
              </a:solidFill>
              <a:ln w="190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  <p:sp>
            <p:nvSpPr>
              <p:cNvPr id="37" name="Freeform 15">
                <a:extLst>
                  <a:ext uri="{FF2B5EF4-FFF2-40B4-BE49-F238E27FC236}">
                    <a16:creationId xmlns:a16="http://schemas.microsoft.com/office/drawing/2014/main" id="{725E3707-8245-17BB-6D04-8C4F0D6CF5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489" y="1432517"/>
                <a:ext cx="5140325" cy="3106738"/>
              </a:xfrm>
              <a:custGeom>
                <a:avLst/>
                <a:gdLst>
                  <a:gd name="T0" fmla="*/ 0 w 6744"/>
                  <a:gd name="T1" fmla="*/ 59 h 4076"/>
                  <a:gd name="T2" fmla="*/ 59 w 6744"/>
                  <a:gd name="T3" fmla="*/ 0 h 4076"/>
                  <a:gd name="T4" fmla="*/ 6684 w 6744"/>
                  <a:gd name="T5" fmla="*/ 0 h 4076"/>
                  <a:gd name="T6" fmla="*/ 6744 w 6744"/>
                  <a:gd name="T7" fmla="*/ 59 h 4076"/>
                  <a:gd name="T8" fmla="*/ 6744 w 6744"/>
                  <a:gd name="T9" fmla="*/ 4017 h 4076"/>
                  <a:gd name="T10" fmla="*/ 6684 w 6744"/>
                  <a:gd name="T11" fmla="*/ 4076 h 4076"/>
                  <a:gd name="T12" fmla="*/ 59 w 6744"/>
                  <a:gd name="T13" fmla="*/ 4076 h 4076"/>
                  <a:gd name="T14" fmla="*/ 0 w 6744"/>
                  <a:gd name="T15" fmla="*/ 4017 h 4076"/>
                  <a:gd name="T16" fmla="*/ 0 w 6744"/>
                  <a:gd name="T17" fmla="*/ 59 h 40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744" h="4076">
                    <a:moveTo>
                      <a:pt x="0" y="59"/>
                    </a:moveTo>
                    <a:cubicBezTo>
                      <a:pt x="0" y="26"/>
                      <a:pt x="26" y="0"/>
                      <a:pt x="59" y="0"/>
                    </a:cubicBezTo>
                    <a:lnTo>
                      <a:pt x="6684" y="0"/>
                    </a:lnTo>
                    <a:cubicBezTo>
                      <a:pt x="6717" y="0"/>
                      <a:pt x="6744" y="26"/>
                      <a:pt x="6744" y="59"/>
                    </a:cubicBezTo>
                    <a:lnTo>
                      <a:pt x="6744" y="4017"/>
                    </a:lnTo>
                    <a:cubicBezTo>
                      <a:pt x="6744" y="4050"/>
                      <a:pt x="6717" y="4076"/>
                      <a:pt x="6684" y="4076"/>
                    </a:cubicBezTo>
                    <a:lnTo>
                      <a:pt x="59" y="4076"/>
                    </a:lnTo>
                    <a:cubicBezTo>
                      <a:pt x="26" y="4076"/>
                      <a:pt x="0" y="4050"/>
                      <a:pt x="0" y="4017"/>
                    </a:cubicBez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404040"/>
              </a:solidFill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 dirty="0"/>
              </a:p>
            </p:txBody>
          </p:sp>
          <p:sp>
            <p:nvSpPr>
              <p:cNvPr id="38" name="Freeform 16">
                <a:extLst>
                  <a:ext uri="{FF2B5EF4-FFF2-40B4-BE49-F238E27FC236}">
                    <a16:creationId xmlns:a16="http://schemas.microsoft.com/office/drawing/2014/main" id="{90F23037-2C7C-12B2-2FD9-E01AC7CB6D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3752" y="1643655"/>
                <a:ext cx="4749800" cy="2684463"/>
              </a:xfrm>
              <a:custGeom>
                <a:avLst/>
                <a:gdLst>
                  <a:gd name="T0" fmla="*/ 0 w 6232"/>
                  <a:gd name="T1" fmla="*/ 52 h 3522"/>
                  <a:gd name="T2" fmla="*/ 51 w 6232"/>
                  <a:gd name="T3" fmla="*/ 0 h 3522"/>
                  <a:gd name="T4" fmla="*/ 6180 w 6232"/>
                  <a:gd name="T5" fmla="*/ 0 h 3522"/>
                  <a:gd name="T6" fmla="*/ 6232 w 6232"/>
                  <a:gd name="T7" fmla="*/ 52 h 3522"/>
                  <a:gd name="T8" fmla="*/ 6232 w 6232"/>
                  <a:gd name="T9" fmla="*/ 3470 h 3522"/>
                  <a:gd name="T10" fmla="*/ 6180 w 6232"/>
                  <a:gd name="T11" fmla="*/ 3522 h 3522"/>
                  <a:gd name="T12" fmla="*/ 51 w 6232"/>
                  <a:gd name="T13" fmla="*/ 3522 h 3522"/>
                  <a:gd name="T14" fmla="*/ 0 w 6232"/>
                  <a:gd name="T15" fmla="*/ 3470 h 3522"/>
                  <a:gd name="T16" fmla="*/ 0 w 6232"/>
                  <a:gd name="T17" fmla="*/ 52 h 3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32" h="3522">
                    <a:moveTo>
                      <a:pt x="0" y="52"/>
                    </a:moveTo>
                    <a:cubicBezTo>
                      <a:pt x="0" y="23"/>
                      <a:pt x="23" y="0"/>
                      <a:pt x="51" y="0"/>
                    </a:cubicBezTo>
                    <a:lnTo>
                      <a:pt x="6180" y="0"/>
                    </a:lnTo>
                    <a:cubicBezTo>
                      <a:pt x="6209" y="0"/>
                      <a:pt x="6232" y="23"/>
                      <a:pt x="6232" y="52"/>
                    </a:cubicBezTo>
                    <a:lnTo>
                      <a:pt x="6232" y="3470"/>
                    </a:lnTo>
                    <a:cubicBezTo>
                      <a:pt x="6232" y="3499"/>
                      <a:pt x="6209" y="3522"/>
                      <a:pt x="6180" y="3522"/>
                    </a:cubicBezTo>
                    <a:lnTo>
                      <a:pt x="51" y="3522"/>
                    </a:lnTo>
                    <a:cubicBezTo>
                      <a:pt x="23" y="3522"/>
                      <a:pt x="0" y="3499"/>
                      <a:pt x="0" y="3470"/>
                    </a:cubicBezTo>
                    <a:lnTo>
                      <a:pt x="0" y="52"/>
                    </a:lnTo>
                    <a:close/>
                  </a:path>
                </a:pathLst>
              </a:custGeom>
              <a:solidFill>
                <a:srgbClr val="B4C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  <p:sp>
            <p:nvSpPr>
              <p:cNvPr id="39" name="Freeform 17">
                <a:extLst>
                  <a:ext uri="{FF2B5EF4-FFF2-40B4-BE49-F238E27FC236}">
                    <a16:creationId xmlns:a16="http://schemas.microsoft.com/office/drawing/2014/main" id="{ECFE10EF-3786-CF3B-772D-DE3F6B79F5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0398" y="5039316"/>
                <a:ext cx="1854200" cy="122239"/>
              </a:xfrm>
              <a:custGeom>
                <a:avLst/>
                <a:gdLst>
                  <a:gd name="T0" fmla="*/ 118 w 2433"/>
                  <a:gd name="T1" fmla="*/ 0 h 162"/>
                  <a:gd name="T2" fmla="*/ 2315 w 2433"/>
                  <a:gd name="T3" fmla="*/ 0 h 162"/>
                  <a:gd name="T4" fmla="*/ 2433 w 2433"/>
                  <a:gd name="T5" fmla="*/ 162 h 162"/>
                  <a:gd name="T6" fmla="*/ 0 w 2433"/>
                  <a:gd name="T7" fmla="*/ 162 h 162"/>
                  <a:gd name="T8" fmla="*/ 118 w 2433"/>
                  <a:gd name="T9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33" h="162">
                    <a:moveTo>
                      <a:pt x="118" y="0"/>
                    </a:moveTo>
                    <a:lnTo>
                      <a:pt x="2315" y="0"/>
                    </a:lnTo>
                    <a:cubicBezTo>
                      <a:pt x="2393" y="0"/>
                      <a:pt x="2430" y="127"/>
                      <a:pt x="2433" y="162"/>
                    </a:cubicBezTo>
                    <a:lnTo>
                      <a:pt x="0" y="162"/>
                    </a:lnTo>
                    <a:cubicBezTo>
                      <a:pt x="4" y="128"/>
                      <a:pt x="40" y="0"/>
                      <a:pt x="118" y="0"/>
                    </a:cubicBezTo>
                    <a:close/>
                  </a:path>
                </a:pathLst>
              </a:custGeom>
              <a:solidFill>
                <a:srgbClr val="404040"/>
              </a:solidFill>
              <a:ln w="190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  <p:sp>
            <p:nvSpPr>
              <p:cNvPr id="40" name="Freeform 18">
                <a:extLst>
                  <a:ext uri="{FF2B5EF4-FFF2-40B4-BE49-F238E27FC236}">
                    <a16:creationId xmlns:a16="http://schemas.microsoft.com/office/drawing/2014/main" id="{61A21283-ADAE-BC5A-D401-3FD752178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3752" y="1643655"/>
                <a:ext cx="4749799" cy="2684463"/>
              </a:xfrm>
              <a:custGeom>
                <a:avLst/>
                <a:gdLst>
                  <a:gd name="T0" fmla="*/ 0 w 6232"/>
                  <a:gd name="T1" fmla="*/ 3470 h 3522"/>
                  <a:gd name="T2" fmla="*/ 5987 w 6232"/>
                  <a:gd name="T3" fmla="*/ 3228 h 3522"/>
                  <a:gd name="T4" fmla="*/ 6180 w 6232"/>
                  <a:gd name="T5" fmla="*/ 0 h 3522"/>
                  <a:gd name="T6" fmla="*/ 6232 w 6232"/>
                  <a:gd name="T7" fmla="*/ 52 h 3522"/>
                  <a:gd name="T8" fmla="*/ 6232 w 6232"/>
                  <a:gd name="T9" fmla="*/ 3470 h 3522"/>
                  <a:gd name="T10" fmla="*/ 6180 w 6232"/>
                  <a:gd name="T11" fmla="*/ 3522 h 3522"/>
                  <a:gd name="T12" fmla="*/ 51 w 6232"/>
                  <a:gd name="T13" fmla="*/ 3522 h 3522"/>
                  <a:gd name="T14" fmla="*/ 0 w 6232"/>
                  <a:gd name="T15" fmla="*/ 3470 h 3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232" h="3522">
                    <a:moveTo>
                      <a:pt x="0" y="3470"/>
                    </a:moveTo>
                    <a:cubicBezTo>
                      <a:pt x="1728" y="3411"/>
                      <a:pt x="5832" y="3434"/>
                      <a:pt x="5987" y="3228"/>
                    </a:cubicBezTo>
                    <a:cubicBezTo>
                      <a:pt x="6124" y="3043"/>
                      <a:pt x="6096" y="483"/>
                      <a:pt x="6180" y="0"/>
                    </a:cubicBezTo>
                    <a:cubicBezTo>
                      <a:pt x="6209" y="0"/>
                      <a:pt x="6232" y="23"/>
                      <a:pt x="6232" y="52"/>
                    </a:cubicBezTo>
                    <a:lnTo>
                      <a:pt x="6232" y="3470"/>
                    </a:lnTo>
                    <a:cubicBezTo>
                      <a:pt x="6232" y="3499"/>
                      <a:pt x="6209" y="3522"/>
                      <a:pt x="6180" y="3522"/>
                    </a:cubicBezTo>
                    <a:lnTo>
                      <a:pt x="51" y="3522"/>
                    </a:lnTo>
                    <a:cubicBezTo>
                      <a:pt x="23" y="3522"/>
                      <a:pt x="0" y="3499"/>
                      <a:pt x="0" y="3470"/>
                    </a:cubicBezTo>
                    <a:close/>
                  </a:path>
                </a:pathLst>
              </a:custGeom>
              <a:solidFill>
                <a:srgbClr val="ADB9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  <p:sp>
            <p:nvSpPr>
              <p:cNvPr id="41" name="Freeform 19">
                <a:extLst>
                  <a:ext uri="{FF2B5EF4-FFF2-40B4-BE49-F238E27FC236}">
                    <a16:creationId xmlns:a16="http://schemas.microsoft.com/office/drawing/2014/main" id="{B29F9DFA-B7C2-0F96-00EE-C5EB75DF4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3752" y="1643655"/>
                <a:ext cx="4749800" cy="2684463"/>
              </a:xfrm>
              <a:custGeom>
                <a:avLst/>
                <a:gdLst>
                  <a:gd name="T0" fmla="*/ 0 w 6232"/>
                  <a:gd name="T1" fmla="*/ 52 h 3522"/>
                  <a:gd name="T2" fmla="*/ 51 w 6232"/>
                  <a:gd name="T3" fmla="*/ 0 h 3522"/>
                  <a:gd name="T4" fmla="*/ 6180 w 6232"/>
                  <a:gd name="T5" fmla="*/ 0 h 3522"/>
                  <a:gd name="T6" fmla="*/ 6232 w 6232"/>
                  <a:gd name="T7" fmla="*/ 52 h 3522"/>
                  <a:gd name="T8" fmla="*/ 6232 w 6232"/>
                  <a:gd name="T9" fmla="*/ 3470 h 3522"/>
                  <a:gd name="T10" fmla="*/ 6180 w 6232"/>
                  <a:gd name="T11" fmla="*/ 3522 h 3522"/>
                  <a:gd name="T12" fmla="*/ 51 w 6232"/>
                  <a:gd name="T13" fmla="*/ 3522 h 3522"/>
                  <a:gd name="T14" fmla="*/ 0 w 6232"/>
                  <a:gd name="T15" fmla="*/ 3470 h 3522"/>
                  <a:gd name="T16" fmla="*/ 0 w 6232"/>
                  <a:gd name="T17" fmla="*/ 52 h 3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32" h="3522">
                    <a:moveTo>
                      <a:pt x="0" y="52"/>
                    </a:moveTo>
                    <a:cubicBezTo>
                      <a:pt x="0" y="23"/>
                      <a:pt x="23" y="0"/>
                      <a:pt x="51" y="0"/>
                    </a:cubicBezTo>
                    <a:lnTo>
                      <a:pt x="6180" y="0"/>
                    </a:lnTo>
                    <a:cubicBezTo>
                      <a:pt x="6209" y="0"/>
                      <a:pt x="6232" y="23"/>
                      <a:pt x="6232" y="52"/>
                    </a:cubicBezTo>
                    <a:lnTo>
                      <a:pt x="6232" y="3470"/>
                    </a:lnTo>
                    <a:cubicBezTo>
                      <a:pt x="6232" y="3499"/>
                      <a:pt x="6209" y="3522"/>
                      <a:pt x="6180" y="3522"/>
                    </a:cubicBezTo>
                    <a:lnTo>
                      <a:pt x="51" y="3522"/>
                    </a:lnTo>
                    <a:cubicBezTo>
                      <a:pt x="23" y="3522"/>
                      <a:pt x="0" y="3499"/>
                      <a:pt x="0" y="3470"/>
                    </a:cubicBezTo>
                    <a:lnTo>
                      <a:pt x="0" y="52"/>
                    </a:lnTo>
                    <a:close/>
                  </a:path>
                </a:pathLst>
              </a:custGeom>
              <a:noFill/>
              <a:ln w="19050" cap="flat">
                <a:solidFill>
                  <a:srgbClr val="2F559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3309835A-6DEF-21A5-14EB-D7BCC1062495}"/>
                </a:ext>
              </a:extLst>
            </p:cNvPr>
            <p:cNvGrpSpPr/>
            <p:nvPr/>
          </p:nvGrpSpPr>
          <p:grpSpPr>
            <a:xfrm>
              <a:off x="5783648" y="1514799"/>
              <a:ext cx="537424" cy="2024473"/>
              <a:chOff x="7531012" y="1493540"/>
              <a:chExt cx="414852" cy="1562750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FB2E1E3C-1D21-89E8-F4AF-47E50C91211E}"/>
                  </a:ext>
                </a:extLst>
              </p:cNvPr>
              <p:cNvSpPr/>
              <p:nvPr/>
            </p:nvSpPr>
            <p:spPr>
              <a:xfrm>
                <a:off x="7531720" y="1493540"/>
                <a:ext cx="414144" cy="1562750"/>
              </a:xfrm>
              <a:prstGeom prst="roundRect">
                <a:avLst>
                  <a:gd name="adj" fmla="val 3273"/>
                </a:avLst>
              </a:prstGeom>
              <a:solidFill>
                <a:sysClr val="windowText" lastClr="000000">
                  <a:lumMod val="75000"/>
                  <a:lumOff val="25000"/>
                </a:sys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+mn-cs"/>
                </a:endParaRPr>
              </a:p>
            </p:txBody>
          </p: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9D8BFA3-96D8-3F7F-2E44-E534577974A9}"/>
                  </a:ext>
                </a:extLst>
              </p:cNvPr>
              <p:cNvGrpSpPr/>
              <p:nvPr/>
            </p:nvGrpSpPr>
            <p:grpSpPr>
              <a:xfrm>
                <a:off x="7531720" y="1725444"/>
                <a:ext cx="414144" cy="1330506"/>
                <a:chOff x="-2594892" y="1326910"/>
                <a:chExt cx="900783" cy="2893917"/>
              </a:xfrm>
            </p:grpSpPr>
            <p:sp>
              <p:nvSpPr>
                <p:cNvPr id="70" name="フリーフォーム: 図形 69">
                  <a:extLst>
                    <a:ext uri="{FF2B5EF4-FFF2-40B4-BE49-F238E27FC236}">
                      <a16:creationId xmlns:a16="http://schemas.microsoft.com/office/drawing/2014/main" id="{BD68B740-B98C-539F-2598-D7AC9A47D324}"/>
                    </a:ext>
                  </a:extLst>
                </p:cNvPr>
                <p:cNvSpPr/>
                <p:nvPr/>
              </p:nvSpPr>
              <p:spPr>
                <a:xfrm>
                  <a:off x="-2559514" y="1334848"/>
                  <a:ext cx="865405" cy="2885979"/>
                </a:xfrm>
                <a:custGeom>
                  <a:avLst/>
                  <a:gdLst>
                    <a:gd name="connsiteX0" fmla="*/ 674720 w 865405"/>
                    <a:gd name="connsiteY0" fmla="*/ 2742875 h 2885979"/>
                    <a:gd name="connsiteX1" fmla="*/ 608113 w 865405"/>
                    <a:gd name="connsiteY1" fmla="*/ 2809482 h 2885979"/>
                    <a:gd name="connsiteX2" fmla="*/ 674720 w 865405"/>
                    <a:gd name="connsiteY2" fmla="*/ 2876089 h 2885979"/>
                    <a:gd name="connsiteX3" fmla="*/ 741328 w 865405"/>
                    <a:gd name="connsiteY3" fmla="*/ 2809482 h 2885979"/>
                    <a:gd name="connsiteX4" fmla="*/ 454583 w 865405"/>
                    <a:gd name="connsiteY4" fmla="*/ 2742874 h 2885979"/>
                    <a:gd name="connsiteX5" fmla="*/ 387976 w 865405"/>
                    <a:gd name="connsiteY5" fmla="*/ 2809481 h 2885979"/>
                    <a:gd name="connsiteX6" fmla="*/ 454583 w 865405"/>
                    <a:gd name="connsiteY6" fmla="*/ 2876089 h 2885979"/>
                    <a:gd name="connsiteX7" fmla="*/ 521190 w 865405"/>
                    <a:gd name="connsiteY7" fmla="*/ 2809481 h 2885979"/>
                    <a:gd name="connsiteX8" fmla="*/ 234447 w 865405"/>
                    <a:gd name="connsiteY8" fmla="*/ 2742874 h 2885979"/>
                    <a:gd name="connsiteX9" fmla="*/ 167839 w 865405"/>
                    <a:gd name="connsiteY9" fmla="*/ 2809482 h 2885979"/>
                    <a:gd name="connsiteX10" fmla="*/ 234446 w 865405"/>
                    <a:gd name="connsiteY10" fmla="*/ 2876089 h 2885979"/>
                    <a:gd name="connsiteX11" fmla="*/ 301054 w 865405"/>
                    <a:gd name="connsiteY11" fmla="*/ 2809481 h 2885979"/>
                    <a:gd name="connsiteX12" fmla="*/ 784789 w 865405"/>
                    <a:gd name="connsiteY12" fmla="*/ 2632806 h 2885979"/>
                    <a:gd name="connsiteX13" fmla="*/ 718181 w 865405"/>
                    <a:gd name="connsiteY13" fmla="*/ 2699414 h 2885979"/>
                    <a:gd name="connsiteX14" fmla="*/ 784788 w 865405"/>
                    <a:gd name="connsiteY14" fmla="*/ 2766021 h 2885979"/>
                    <a:gd name="connsiteX15" fmla="*/ 851397 w 865405"/>
                    <a:gd name="connsiteY15" fmla="*/ 2699413 h 2885979"/>
                    <a:gd name="connsiteX16" fmla="*/ 564651 w 865405"/>
                    <a:gd name="connsiteY16" fmla="*/ 2632806 h 2885979"/>
                    <a:gd name="connsiteX17" fmla="*/ 498044 w 865405"/>
                    <a:gd name="connsiteY17" fmla="*/ 2699413 h 2885979"/>
                    <a:gd name="connsiteX18" fmla="*/ 564651 w 865405"/>
                    <a:gd name="connsiteY18" fmla="*/ 2766021 h 2885979"/>
                    <a:gd name="connsiteX19" fmla="*/ 631259 w 865405"/>
                    <a:gd name="connsiteY19" fmla="*/ 2699413 h 2885979"/>
                    <a:gd name="connsiteX20" fmla="*/ 344515 w 865405"/>
                    <a:gd name="connsiteY20" fmla="*/ 2632806 h 2885979"/>
                    <a:gd name="connsiteX21" fmla="*/ 277907 w 865405"/>
                    <a:gd name="connsiteY21" fmla="*/ 2699413 h 2885979"/>
                    <a:gd name="connsiteX22" fmla="*/ 344515 w 865405"/>
                    <a:gd name="connsiteY22" fmla="*/ 2766021 h 2885979"/>
                    <a:gd name="connsiteX23" fmla="*/ 411122 w 865405"/>
                    <a:gd name="connsiteY23" fmla="*/ 2699413 h 2885979"/>
                    <a:gd name="connsiteX24" fmla="*/ 124378 w 865405"/>
                    <a:gd name="connsiteY24" fmla="*/ 2632805 h 2885979"/>
                    <a:gd name="connsiteX25" fmla="*/ 57770 w 865405"/>
                    <a:gd name="connsiteY25" fmla="*/ 2699413 h 2885979"/>
                    <a:gd name="connsiteX26" fmla="*/ 124378 w 865405"/>
                    <a:gd name="connsiteY26" fmla="*/ 2766021 h 2885979"/>
                    <a:gd name="connsiteX27" fmla="*/ 190986 w 865405"/>
                    <a:gd name="connsiteY27" fmla="*/ 2699413 h 2885979"/>
                    <a:gd name="connsiteX28" fmla="*/ 454583 w 865405"/>
                    <a:gd name="connsiteY28" fmla="*/ 2522738 h 2885979"/>
                    <a:gd name="connsiteX29" fmla="*/ 387976 w 865405"/>
                    <a:gd name="connsiteY29" fmla="*/ 2589345 h 2885979"/>
                    <a:gd name="connsiteX30" fmla="*/ 454583 w 865405"/>
                    <a:gd name="connsiteY30" fmla="*/ 2655952 h 2885979"/>
                    <a:gd name="connsiteX31" fmla="*/ 521190 w 865405"/>
                    <a:gd name="connsiteY31" fmla="*/ 2589345 h 2885979"/>
                    <a:gd name="connsiteX32" fmla="*/ 674720 w 865405"/>
                    <a:gd name="connsiteY32" fmla="*/ 2522737 h 2885979"/>
                    <a:gd name="connsiteX33" fmla="*/ 608112 w 865405"/>
                    <a:gd name="connsiteY33" fmla="*/ 2589345 h 2885979"/>
                    <a:gd name="connsiteX34" fmla="*/ 674720 w 865405"/>
                    <a:gd name="connsiteY34" fmla="*/ 2655952 h 2885979"/>
                    <a:gd name="connsiteX35" fmla="*/ 741328 w 865405"/>
                    <a:gd name="connsiteY35" fmla="*/ 2589344 h 2885979"/>
                    <a:gd name="connsiteX36" fmla="*/ 234446 w 865405"/>
                    <a:gd name="connsiteY36" fmla="*/ 2522737 h 2885979"/>
                    <a:gd name="connsiteX37" fmla="*/ 167839 w 865405"/>
                    <a:gd name="connsiteY37" fmla="*/ 2589344 h 2885979"/>
                    <a:gd name="connsiteX38" fmla="*/ 234447 w 865405"/>
                    <a:gd name="connsiteY38" fmla="*/ 2655952 h 2885979"/>
                    <a:gd name="connsiteX39" fmla="*/ 301054 w 865405"/>
                    <a:gd name="connsiteY39" fmla="*/ 2589345 h 2885979"/>
                    <a:gd name="connsiteX40" fmla="*/ 784788 w 865405"/>
                    <a:gd name="connsiteY40" fmla="*/ 2412669 h 2885979"/>
                    <a:gd name="connsiteX41" fmla="*/ 718181 w 865405"/>
                    <a:gd name="connsiteY41" fmla="*/ 2479276 h 2885979"/>
                    <a:gd name="connsiteX42" fmla="*/ 784788 w 865405"/>
                    <a:gd name="connsiteY42" fmla="*/ 2545883 h 2885979"/>
                    <a:gd name="connsiteX43" fmla="*/ 851396 w 865405"/>
                    <a:gd name="connsiteY43" fmla="*/ 2479276 h 2885979"/>
                    <a:gd name="connsiteX44" fmla="*/ 564652 w 865405"/>
                    <a:gd name="connsiteY44" fmla="*/ 2412669 h 2885979"/>
                    <a:gd name="connsiteX45" fmla="*/ 498044 w 865405"/>
                    <a:gd name="connsiteY45" fmla="*/ 2479277 h 2885979"/>
                    <a:gd name="connsiteX46" fmla="*/ 564651 w 865405"/>
                    <a:gd name="connsiteY46" fmla="*/ 2545884 h 2885979"/>
                    <a:gd name="connsiteX47" fmla="*/ 631259 w 865405"/>
                    <a:gd name="connsiteY47" fmla="*/ 2479276 h 2885979"/>
                    <a:gd name="connsiteX48" fmla="*/ 344514 w 865405"/>
                    <a:gd name="connsiteY48" fmla="*/ 2412669 h 2885979"/>
                    <a:gd name="connsiteX49" fmla="*/ 277907 w 865405"/>
                    <a:gd name="connsiteY49" fmla="*/ 2479276 h 2885979"/>
                    <a:gd name="connsiteX50" fmla="*/ 344515 w 865405"/>
                    <a:gd name="connsiteY50" fmla="*/ 2545884 h 2885979"/>
                    <a:gd name="connsiteX51" fmla="*/ 411122 w 865405"/>
                    <a:gd name="connsiteY51" fmla="*/ 2479277 h 2885979"/>
                    <a:gd name="connsiteX52" fmla="*/ 124378 w 865405"/>
                    <a:gd name="connsiteY52" fmla="*/ 2412669 h 2885979"/>
                    <a:gd name="connsiteX53" fmla="*/ 57770 w 865405"/>
                    <a:gd name="connsiteY53" fmla="*/ 2479276 h 2885979"/>
                    <a:gd name="connsiteX54" fmla="*/ 124378 w 865405"/>
                    <a:gd name="connsiteY54" fmla="*/ 2545883 h 2885979"/>
                    <a:gd name="connsiteX55" fmla="*/ 190985 w 865405"/>
                    <a:gd name="connsiteY55" fmla="*/ 2479276 h 2885979"/>
                    <a:gd name="connsiteX56" fmla="*/ 674720 w 865405"/>
                    <a:gd name="connsiteY56" fmla="*/ 2302600 h 2885979"/>
                    <a:gd name="connsiteX57" fmla="*/ 608113 w 865405"/>
                    <a:gd name="connsiteY57" fmla="*/ 2369208 h 2885979"/>
                    <a:gd name="connsiteX58" fmla="*/ 674720 w 865405"/>
                    <a:gd name="connsiteY58" fmla="*/ 2435815 h 2885979"/>
                    <a:gd name="connsiteX59" fmla="*/ 741328 w 865405"/>
                    <a:gd name="connsiteY59" fmla="*/ 2369208 h 2885979"/>
                    <a:gd name="connsiteX60" fmla="*/ 454583 w 865405"/>
                    <a:gd name="connsiteY60" fmla="*/ 2302600 h 2885979"/>
                    <a:gd name="connsiteX61" fmla="*/ 387975 w 865405"/>
                    <a:gd name="connsiteY61" fmla="*/ 2369208 h 2885979"/>
                    <a:gd name="connsiteX62" fmla="*/ 454583 w 865405"/>
                    <a:gd name="connsiteY62" fmla="*/ 2435816 h 2885979"/>
                    <a:gd name="connsiteX63" fmla="*/ 521191 w 865405"/>
                    <a:gd name="connsiteY63" fmla="*/ 2369208 h 2885979"/>
                    <a:gd name="connsiteX64" fmla="*/ 234446 w 865405"/>
                    <a:gd name="connsiteY64" fmla="*/ 2302600 h 2885979"/>
                    <a:gd name="connsiteX65" fmla="*/ 167839 w 865405"/>
                    <a:gd name="connsiteY65" fmla="*/ 2369208 h 2885979"/>
                    <a:gd name="connsiteX66" fmla="*/ 234446 w 865405"/>
                    <a:gd name="connsiteY66" fmla="*/ 2435815 h 2885979"/>
                    <a:gd name="connsiteX67" fmla="*/ 301053 w 865405"/>
                    <a:gd name="connsiteY67" fmla="*/ 2369208 h 2885979"/>
                    <a:gd name="connsiteX68" fmla="*/ 784788 w 865405"/>
                    <a:gd name="connsiteY68" fmla="*/ 2192532 h 2885979"/>
                    <a:gd name="connsiteX69" fmla="*/ 718181 w 865405"/>
                    <a:gd name="connsiteY69" fmla="*/ 2259139 h 2885979"/>
                    <a:gd name="connsiteX70" fmla="*/ 784788 w 865405"/>
                    <a:gd name="connsiteY70" fmla="*/ 2325747 h 2885979"/>
                    <a:gd name="connsiteX71" fmla="*/ 851396 w 865405"/>
                    <a:gd name="connsiteY71" fmla="*/ 2259139 h 2885979"/>
                    <a:gd name="connsiteX72" fmla="*/ 124378 w 865405"/>
                    <a:gd name="connsiteY72" fmla="*/ 2192532 h 2885979"/>
                    <a:gd name="connsiteX73" fmla="*/ 57770 w 865405"/>
                    <a:gd name="connsiteY73" fmla="*/ 2259139 h 2885979"/>
                    <a:gd name="connsiteX74" fmla="*/ 124378 w 865405"/>
                    <a:gd name="connsiteY74" fmla="*/ 2325747 h 2885979"/>
                    <a:gd name="connsiteX75" fmla="*/ 190985 w 865405"/>
                    <a:gd name="connsiteY75" fmla="*/ 2259139 h 2885979"/>
                    <a:gd name="connsiteX76" fmla="*/ 564651 w 865405"/>
                    <a:gd name="connsiteY76" fmla="*/ 2192531 h 2885979"/>
                    <a:gd name="connsiteX77" fmla="*/ 498044 w 865405"/>
                    <a:gd name="connsiteY77" fmla="*/ 2259139 h 2885979"/>
                    <a:gd name="connsiteX78" fmla="*/ 564652 w 865405"/>
                    <a:gd name="connsiteY78" fmla="*/ 2325747 h 2885979"/>
                    <a:gd name="connsiteX79" fmla="*/ 631259 w 865405"/>
                    <a:gd name="connsiteY79" fmla="*/ 2259139 h 2885979"/>
                    <a:gd name="connsiteX80" fmla="*/ 344515 w 865405"/>
                    <a:gd name="connsiteY80" fmla="*/ 2192531 h 2885979"/>
                    <a:gd name="connsiteX81" fmla="*/ 277907 w 865405"/>
                    <a:gd name="connsiteY81" fmla="*/ 2259139 h 2885979"/>
                    <a:gd name="connsiteX82" fmla="*/ 344514 w 865405"/>
                    <a:gd name="connsiteY82" fmla="*/ 2325747 h 2885979"/>
                    <a:gd name="connsiteX83" fmla="*/ 411122 w 865405"/>
                    <a:gd name="connsiteY83" fmla="*/ 2259139 h 2885979"/>
                    <a:gd name="connsiteX84" fmla="*/ 674720 w 865405"/>
                    <a:gd name="connsiteY84" fmla="*/ 2082463 h 2885979"/>
                    <a:gd name="connsiteX85" fmla="*/ 608112 w 865405"/>
                    <a:gd name="connsiteY85" fmla="*/ 2149071 h 2885979"/>
                    <a:gd name="connsiteX86" fmla="*/ 674720 w 865405"/>
                    <a:gd name="connsiteY86" fmla="*/ 2215679 h 2885979"/>
                    <a:gd name="connsiteX87" fmla="*/ 741328 w 865405"/>
                    <a:gd name="connsiteY87" fmla="*/ 2149071 h 2885979"/>
                    <a:gd name="connsiteX88" fmla="*/ 454583 w 865405"/>
                    <a:gd name="connsiteY88" fmla="*/ 2082463 h 2885979"/>
                    <a:gd name="connsiteX89" fmla="*/ 387976 w 865405"/>
                    <a:gd name="connsiteY89" fmla="*/ 2149071 h 2885979"/>
                    <a:gd name="connsiteX90" fmla="*/ 454583 w 865405"/>
                    <a:gd name="connsiteY90" fmla="*/ 2215678 h 2885979"/>
                    <a:gd name="connsiteX91" fmla="*/ 521190 w 865405"/>
                    <a:gd name="connsiteY91" fmla="*/ 2149071 h 2885979"/>
                    <a:gd name="connsiteX92" fmla="*/ 234447 w 865405"/>
                    <a:gd name="connsiteY92" fmla="*/ 2082463 h 2885979"/>
                    <a:gd name="connsiteX93" fmla="*/ 167839 w 865405"/>
                    <a:gd name="connsiteY93" fmla="*/ 2149071 h 2885979"/>
                    <a:gd name="connsiteX94" fmla="*/ 234446 w 865405"/>
                    <a:gd name="connsiteY94" fmla="*/ 2215679 h 2885979"/>
                    <a:gd name="connsiteX95" fmla="*/ 301054 w 865405"/>
                    <a:gd name="connsiteY95" fmla="*/ 2149071 h 2885979"/>
                    <a:gd name="connsiteX96" fmla="*/ 564651 w 865405"/>
                    <a:gd name="connsiteY96" fmla="*/ 1972395 h 2885979"/>
                    <a:gd name="connsiteX97" fmla="*/ 498044 w 865405"/>
                    <a:gd name="connsiteY97" fmla="*/ 2039002 h 2885979"/>
                    <a:gd name="connsiteX98" fmla="*/ 564651 w 865405"/>
                    <a:gd name="connsiteY98" fmla="*/ 2105610 h 2885979"/>
                    <a:gd name="connsiteX99" fmla="*/ 631259 w 865405"/>
                    <a:gd name="connsiteY99" fmla="*/ 2039002 h 2885979"/>
                    <a:gd name="connsiteX100" fmla="*/ 344515 w 865405"/>
                    <a:gd name="connsiteY100" fmla="*/ 1972395 h 2885979"/>
                    <a:gd name="connsiteX101" fmla="*/ 277907 w 865405"/>
                    <a:gd name="connsiteY101" fmla="*/ 2039002 h 2885979"/>
                    <a:gd name="connsiteX102" fmla="*/ 344515 w 865405"/>
                    <a:gd name="connsiteY102" fmla="*/ 2105610 h 2885979"/>
                    <a:gd name="connsiteX103" fmla="*/ 411122 w 865405"/>
                    <a:gd name="connsiteY103" fmla="*/ 2039002 h 2885979"/>
                    <a:gd name="connsiteX104" fmla="*/ 784788 w 865405"/>
                    <a:gd name="connsiteY104" fmla="*/ 1972394 h 2885979"/>
                    <a:gd name="connsiteX105" fmla="*/ 718181 w 865405"/>
                    <a:gd name="connsiteY105" fmla="*/ 2039003 h 2885979"/>
                    <a:gd name="connsiteX106" fmla="*/ 784789 w 865405"/>
                    <a:gd name="connsiteY106" fmla="*/ 2105610 h 2885979"/>
                    <a:gd name="connsiteX107" fmla="*/ 851397 w 865405"/>
                    <a:gd name="connsiteY107" fmla="*/ 2039002 h 2885979"/>
                    <a:gd name="connsiteX108" fmla="*/ 124378 w 865405"/>
                    <a:gd name="connsiteY108" fmla="*/ 1972394 h 2885979"/>
                    <a:gd name="connsiteX109" fmla="*/ 57770 w 865405"/>
                    <a:gd name="connsiteY109" fmla="*/ 2039002 h 2885979"/>
                    <a:gd name="connsiteX110" fmla="*/ 124378 w 865405"/>
                    <a:gd name="connsiteY110" fmla="*/ 2105610 h 2885979"/>
                    <a:gd name="connsiteX111" fmla="*/ 190986 w 865405"/>
                    <a:gd name="connsiteY111" fmla="*/ 2039002 h 2885979"/>
                    <a:gd name="connsiteX112" fmla="*/ 454583 w 865405"/>
                    <a:gd name="connsiteY112" fmla="*/ 1862327 h 2885979"/>
                    <a:gd name="connsiteX113" fmla="*/ 387976 w 865405"/>
                    <a:gd name="connsiteY113" fmla="*/ 1928934 h 2885979"/>
                    <a:gd name="connsiteX114" fmla="*/ 454583 w 865405"/>
                    <a:gd name="connsiteY114" fmla="*/ 1995541 h 2885979"/>
                    <a:gd name="connsiteX115" fmla="*/ 521190 w 865405"/>
                    <a:gd name="connsiteY115" fmla="*/ 1928934 h 2885979"/>
                    <a:gd name="connsiteX116" fmla="*/ 674720 w 865405"/>
                    <a:gd name="connsiteY116" fmla="*/ 1862326 h 2885979"/>
                    <a:gd name="connsiteX117" fmla="*/ 608113 w 865405"/>
                    <a:gd name="connsiteY117" fmla="*/ 1928933 h 2885979"/>
                    <a:gd name="connsiteX118" fmla="*/ 674720 w 865405"/>
                    <a:gd name="connsiteY118" fmla="*/ 1995541 h 2885979"/>
                    <a:gd name="connsiteX119" fmla="*/ 741328 w 865405"/>
                    <a:gd name="connsiteY119" fmla="*/ 1928933 h 2885979"/>
                    <a:gd name="connsiteX120" fmla="*/ 234446 w 865405"/>
                    <a:gd name="connsiteY120" fmla="*/ 1862326 h 2885979"/>
                    <a:gd name="connsiteX121" fmla="*/ 167839 w 865405"/>
                    <a:gd name="connsiteY121" fmla="*/ 1928933 h 2885979"/>
                    <a:gd name="connsiteX122" fmla="*/ 234447 w 865405"/>
                    <a:gd name="connsiteY122" fmla="*/ 1995541 h 2885979"/>
                    <a:gd name="connsiteX123" fmla="*/ 301054 w 865405"/>
                    <a:gd name="connsiteY123" fmla="*/ 1928934 h 2885979"/>
                    <a:gd name="connsiteX124" fmla="*/ 784788 w 865405"/>
                    <a:gd name="connsiteY124" fmla="*/ 1752258 h 2885979"/>
                    <a:gd name="connsiteX125" fmla="*/ 718181 w 865405"/>
                    <a:gd name="connsiteY125" fmla="*/ 1818865 h 2885979"/>
                    <a:gd name="connsiteX126" fmla="*/ 784788 w 865405"/>
                    <a:gd name="connsiteY126" fmla="*/ 1885472 h 2885979"/>
                    <a:gd name="connsiteX127" fmla="*/ 851395 w 865405"/>
                    <a:gd name="connsiteY127" fmla="*/ 1818866 h 2885979"/>
                    <a:gd name="connsiteX128" fmla="*/ 564652 w 865405"/>
                    <a:gd name="connsiteY128" fmla="*/ 1752258 h 2885979"/>
                    <a:gd name="connsiteX129" fmla="*/ 498045 w 865405"/>
                    <a:gd name="connsiteY129" fmla="*/ 1818865 h 2885979"/>
                    <a:gd name="connsiteX130" fmla="*/ 564652 w 865405"/>
                    <a:gd name="connsiteY130" fmla="*/ 1885472 h 2885979"/>
                    <a:gd name="connsiteX131" fmla="*/ 631259 w 865405"/>
                    <a:gd name="connsiteY131" fmla="*/ 1818865 h 2885979"/>
                    <a:gd name="connsiteX132" fmla="*/ 344514 w 865405"/>
                    <a:gd name="connsiteY132" fmla="*/ 1752258 h 2885979"/>
                    <a:gd name="connsiteX133" fmla="*/ 277907 w 865405"/>
                    <a:gd name="connsiteY133" fmla="*/ 1818865 h 2885979"/>
                    <a:gd name="connsiteX134" fmla="*/ 344515 w 865405"/>
                    <a:gd name="connsiteY134" fmla="*/ 1885473 h 2885979"/>
                    <a:gd name="connsiteX135" fmla="*/ 411122 w 865405"/>
                    <a:gd name="connsiteY135" fmla="*/ 1818866 h 2885979"/>
                    <a:gd name="connsiteX136" fmla="*/ 124378 w 865405"/>
                    <a:gd name="connsiteY136" fmla="*/ 1752258 h 2885979"/>
                    <a:gd name="connsiteX137" fmla="*/ 57771 w 865405"/>
                    <a:gd name="connsiteY137" fmla="*/ 1818866 h 2885979"/>
                    <a:gd name="connsiteX138" fmla="*/ 124378 w 865405"/>
                    <a:gd name="connsiteY138" fmla="*/ 1885472 h 2885979"/>
                    <a:gd name="connsiteX139" fmla="*/ 190985 w 865405"/>
                    <a:gd name="connsiteY139" fmla="*/ 1818865 h 2885979"/>
                    <a:gd name="connsiteX140" fmla="*/ 674720 w 865405"/>
                    <a:gd name="connsiteY140" fmla="*/ 1642190 h 2885979"/>
                    <a:gd name="connsiteX141" fmla="*/ 608113 w 865405"/>
                    <a:gd name="connsiteY141" fmla="*/ 1708797 h 2885979"/>
                    <a:gd name="connsiteX142" fmla="*/ 674720 w 865405"/>
                    <a:gd name="connsiteY142" fmla="*/ 1775404 h 2885979"/>
                    <a:gd name="connsiteX143" fmla="*/ 741327 w 865405"/>
                    <a:gd name="connsiteY143" fmla="*/ 1708798 h 2885979"/>
                    <a:gd name="connsiteX144" fmla="*/ 234447 w 865405"/>
                    <a:gd name="connsiteY144" fmla="*/ 1642190 h 2885979"/>
                    <a:gd name="connsiteX145" fmla="*/ 167839 w 865405"/>
                    <a:gd name="connsiteY145" fmla="*/ 1708798 h 2885979"/>
                    <a:gd name="connsiteX146" fmla="*/ 234446 w 865405"/>
                    <a:gd name="connsiteY146" fmla="*/ 1775404 h 2885979"/>
                    <a:gd name="connsiteX147" fmla="*/ 301053 w 865405"/>
                    <a:gd name="connsiteY147" fmla="*/ 1708797 h 2885979"/>
                    <a:gd name="connsiteX148" fmla="*/ 454583 w 865405"/>
                    <a:gd name="connsiteY148" fmla="*/ 1642189 h 2885979"/>
                    <a:gd name="connsiteX149" fmla="*/ 387976 w 865405"/>
                    <a:gd name="connsiteY149" fmla="*/ 1708796 h 2885979"/>
                    <a:gd name="connsiteX150" fmla="*/ 454584 w 865405"/>
                    <a:gd name="connsiteY150" fmla="*/ 1775404 h 2885979"/>
                    <a:gd name="connsiteX151" fmla="*/ 521191 w 865405"/>
                    <a:gd name="connsiteY151" fmla="*/ 1708797 h 2885979"/>
                    <a:gd name="connsiteX152" fmla="*/ 784788 w 865405"/>
                    <a:gd name="connsiteY152" fmla="*/ 1532121 h 2885979"/>
                    <a:gd name="connsiteX153" fmla="*/ 718181 w 865405"/>
                    <a:gd name="connsiteY153" fmla="*/ 1598729 h 2885979"/>
                    <a:gd name="connsiteX154" fmla="*/ 784788 w 865405"/>
                    <a:gd name="connsiteY154" fmla="*/ 1665337 h 2885979"/>
                    <a:gd name="connsiteX155" fmla="*/ 851396 w 865405"/>
                    <a:gd name="connsiteY155" fmla="*/ 1598729 h 2885979"/>
                    <a:gd name="connsiteX156" fmla="*/ 564651 w 865405"/>
                    <a:gd name="connsiteY156" fmla="*/ 1532121 h 2885979"/>
                    <a:gd name="connsiteX157" fmla="*/ 498044 w 865405"/>
                    <a:gd name="connsiteY157" fmla="*/ 1598728 h 2885979"/>
                    <a:gd name="connsiteX158" fmla="*/ 564652 w 865405"/>
                    <a:gd name="connsiteY158" fmla="*/ 1665336 h 2885979"/>
                    <a:gd name="connsiteX159" fmla="*/ 631259 w 865405"/>
                    <a:gd name="connsiteY159" fmla="*/ 1598729 h 2885979"/>
                    <a:gd name="connsiteX160" fmla="*/ 344516 w 865405"/>
                    <a:gd name="connsiteY160" fmla="*/ 1532121 h 2885979"/>
                    <a:gd name="connsiteX161" fmla="*/ 277908 w 865405"/>
                    <a:gd name="connsiteY161" fmla="*/ 1598729 h 2885979"/>
                    <a:gd name="connsiteX162" fmla="*/ 344515 w 865405"/>
                    <a:gd name="connsiteY162" fmla="*/ 1665335 h 2885979"/>
                    <a:gd name="connsiteX163" fmla="*/ 411122 w 865405"/>
                    <a:gd name="connsiteY163" fmla="*/ 1598728 h 2885979"/>
                    <a:gd name="connsiteX164" fmla="*/ 124378 w 865405"/>
                    <a:gd name="connsiteY164" fmla="*/ 1532121 h 2885979"/>
                    <a:gd name="connsiteX165" fmla="*/ 57770 w 865405"/>
                    <a:gd name="connsiteY165" fmla="*/ 1598729 h 2885979"/>
                    <a:gd name="connsiteX166" fmla="*/ 124378 w 865405"/>
                    <a:gd name="connsiteY166" fmla="*/ 1665337 h 2885979"/>
                    <a:gd name="connsiteX167" fmla="*/ 190986 w 865405"/>
                    <a:gd name="connsiteY167" fmla="*/ 1598729 h 2885979"/>
                    <a:gd name="connsiteX168" fmla="*/ 454583 w 865405"/>
                    <a:gd name="connsiteY168" fmla="*/ 1422054 h 2885979"/>
                    <a:gd name="connsiteX169" fmla="*/ 387976 w 865405"/>
                    <a:gd name="connsiteY169" fmla="*/ 1488660 h 2885979"/>
                    <a:gd name="connsiteX170" fmla="*/ 454583 w 865405"/>
                    <a:gd name="connsiteY170" fmla="*/ 1555267 h 2885979"/>
                    <a:gd name="connsiteX171" fmla="*/ 521190 w 865405"/>
                    <a:gd name="connsiteY171" fmla="*/ 1488660 h 2885979"/>
                    <a:gd name="connsiteX172" fmla="*/ 674720 w 865405"/>
                    <a:gd name="connsiteY172" fmla="*/ 1422052 h 2885979"/>
                    <a:gd name="connsiteX173" fmla="*/ 608112 w 865405"/>
                    <a:gd name="connsiteY173" fmla="*/ 1488660 h 2885979"/>
                    <a:gd name="connsiteX174" fmla="*/ 674720 w 865405"/>
                    <a:gd name="connsiteY174" fmla="*/ 1555268 h 2885979"/>
                    <a:gd name="connsiteX175" fmla="*/ 741328 w 865405"/>
                    <a:gd name="connsiteY175" fmla="*/ 1488660 h 2885979"/>
                    <a:gd name="connsiteX176" fmla="*/ 234447 w 865405"/>
                    <a:gd name="connsiteY176" fmla="*/ 1422052 h 2885979"/>
                    <a:gd name="connsiteX177" fmla="*/ 167839 w 865405"/>
                    <a:gd name="connsiteY177" fmla="*/ 1488660 h 2885979"/>
                    <a:gd name="connsiteX178" fmla="*/ 234447 w 865405"/>
                    <a:gd name="connsiteY178" fmla="*/ 1555268 h 2885979"/>
                    <a:gd name="connsiteX179" fmla="*/ 301055 w 865405"/>
                    <a:gd name="connsiteY179" fmla="*/ 1488660 h 2885979"/>
                    <a:gd name="connsiteX180" fmla="*/ 784788 w 865405"/>
                    <a:gd name="connsiteY180" fmla="*/ 1311985 h 2885979"/>
                    <a:gd name="connsiteX181" fmla="*/ 718181 w 865405"/>
                    <a:gd name="connsiteY181" fmla="*/ 1378592 h 2885979"/>
                    <a:gd name="connsiteX182" fmla="*/ 784788 w 865405"/>
                    <a:gd name="connsiteY182" fmla="*/ 1445199 h 2885979"/>
                    <a:gd name="connsiteX183" fmla="*/ 851396 w 865405"/>
                    <a:gd name="connsiteY183" fmla="*/ 1378592 h 2885979"/>
                    <a:gd name="connsiteX184" fmla="*/ 564652 w 865405"/>
                    <a:gd name="connsiteY184" fmla="*/ 1311985 h 2885979"/>
                    <a:gd name="connsiteX185" fmla="*/ 498045 w 865405"/>
                    <a:gd name="connsiteY185" fmla="*/ 1378592 h 2885979"/>
                    <a:gd name="connsiteX186" fmla="*/ 564651 w 865405"/>
                    <a:gd name="connsiteY186" fmla="*/ 1445199 h 2885979"/>
                    <a:gd name="connsiteX187" fmla="*/ 631259 w 865405"/>
                    <a:gd name="connsiteY187" fmla="*/ 1378591 h 2885979"/>
                    <a:gd name="connsiteX188" fmla="*/ 344514 w 865405"/>
                    <a:gd name="connsiteY188" fmla="*/ 1311985 h 2885979"/>
                    <a:gd name="connsiteX189" fmla="*/ 277907 w 865405"/>
                    <a:gd name="connsiteY189" fmla="*/ 1378591 h 2885979"/>
                    <a:gd name="connsiteX190" fmla="*/ 344516 w 865405"/>
                    <a:gd name="connsiteY190" fmla="*/ 1445199 h 2885979"/>
                    <a:gd name="connsiteX191" fmla="*/ 411122 w 865405"/>
                    <a:gd name="connsiteY191" fmla="*/ 1378593 h 2885979"/>
                    <a:gd name="connsiteX192" fmla="*/ 124378 w 865405"/>
                    <a:gd name="connsiteY192" fmla="*/ 1311984 h 2885979"/>
                    <a:gd name="connsiteX193" fmla="*/ 57771 w 865405"/>
                    <a:gd name="connsiteY193" fmla="*/ 1378591 h 2885979"/>
                    <a:gd name="connsiteX194" fmla="*/ 124378 w 865405"/>
                    <a:gd name="connsiteY194" fmla="*/ 1445199 h 2885979"/>
                    <a:gd name="connsiteX195" fmla="*/ 190986 w 865405"/>
                    <a:gd name="connsiteY195" fmla="*/ 1378591 h 2885979"/>
                    <a:gd name="connsiteX196" fmla="*/ 674720 w 865405"/>
                    <a:gd name="connsiteY196" fmla="*/ 1201917 h 2885979"/>
                    <a:gd name="connsiteX197" fmla="*/ 608113 w 865405"/>
                    <a:gd name="connsiteY197" fmla="*/ 1268524 h 2885979"/>
                    <a:gd name="connsiteX198" fmla="*/ 674720 w 865405"/>
                    <a:gd name="connsiteY198" fmla="*/ 1335131 h 2885979"/>
                    <a:gd name="connsiteX199" fmla="*/ 741327 w 865405"/>
                    <a:gd name="connsiteY199" fmla="*/ 1268523 h 2885979"/>
                    <a:gd name="connsiteX200" fmla="*/ 234446 w 865405"/>
                    <a:gd name="connsiteY200" fmla="*/ 1201917 h 2885979"/>
                    <a:gd name="connsiteX201" fmla="*/ 167839 w 865405"/>
                    <a:gd name="connsiteY201" fmla="*/ 1268523 h 2885979"/>
                    <a:gd name="connsiteX202" fmla="*/ 234447 w 865405"/>
                    <a:gd name="connsiteY202" fmla="*/ 1335131 h 2885979"/>
                    <a:gd name="connsiteX203" fmla="*/ 301053 w 865405"/>
                    <a:gd name="connsiteY203" fmla="*/ 1268524 h 2885979"/>
                    <a:gd name="connsiteX204" fmla="*/ 454583 w 865405"/>
                    <a:gd name="connsiteY204" fmla="*/ 1201916 h 2885979"/>
                    <a:gd name="connsiteX205" fmla="*/ 387976 w 865405"/>
                    <a:gd name="connsiteY205" fmla="*/ 1268523 h 2885979"/>
                    <a:gd name="connsiteX206" fmla="*/ 454584 w 865405"/>
                    <a:gd name="connsiteY206" fmla="*/ 1335131 h 2885979"/>
                    <a:gd name="connsiteX207" fmla="*/ 521191 w 865405"/>
                    <a:gd name="connsiteY207" fmla="*/ 1268524 h 2885979"/>
                    <a:gd name="connsiteX208" fmla="*/ 784789 w 865405"/>
                    <a:gd name="connsiteY208" fmla="*/ 1091848 h 2885979"/>
                    <a:gd name="connsiteX209" fmla="*/ 718181 w 865405"/>
                    <a:gd name="connsiteY209" fmla="*/ 1158456 h 2885979"/>
                    <a:gd name="connsiteX210" fmla="*/ 784788 w 865405"/>
                    <a:gd name="connsiteY210" fmla="*/ 1225062 h 2885979"/>
                    <a:gd name="connsiteX211" fmla="*/ 851396 w 865405"/>
                    <a:gd name="connsiteY211" fmla="*/ 1158454 h 2885979"/>
                    <a:gd name="connsiteX212" fmla="*/ 564651 w 865405"/>
                    <a:gd name="connsiteY212" fmla="*/ 1091848 h 2885979"/>
                    <a:gd name="connsiteX213" fmla="*/ 498044 w 865405"/>
                    <a:gd name="connsiteY213" fmla="*/ 1158455 h 2885979"/>
                    <a:gd name="connsiteX214" fmla="*/ 564652 w 865405"/>
                    <a:gd name="connsiteY214" fmla="*/ 1225063 h 2885979"/>
                    <a:gd name="connsiteX215" fmla="*/ 631259 w 865405"/>
                    <a:gd name="connsiteY215" fmla="*/ 1158456 h 2885979"/>
                    <a:gd name="connsiteX216" fmla="*/ 344515 w 865405"/>
                    <a:gd name="connsiteY216" fmla="*/ 1091848 h 2885979"/>
                    <a:gd name="connsiteX217" fmla="*/ 277907 w 865405"/>
                    <a:gd name="connsiteY217" fmla="*/ 1158455 h 2885979"/>
                    <a:gd name="connsiteX218" fmla="*/ 344514 w 865405"/>
                    <a:gd name="connsiteY218" fmla="*/ 1225063 h 2885979"/>
                    <a:gd name="connsiteX219" fmla="*/ 411122 w 865405"/>
                    <a:gd name="connsiteY219" fmla="*/ 1158455 h 2885979"/>
                    <a:gd name="connsiteX220" fmla="*/ 124378 w 865405"/>
                    <a:gd name="connsiteY220" fmla="*/ 1091848 h 2885979"/>
                    <a:gd name="connsiteX221" fmla="*/ 57771 w 865405"/>
                    <a:gd name="connsiteY221" fmla="*/ 1158455 h 2885979"/>
                    <a:gd name="connsiteX222" fmla="*/ 124378 w 865405"/>
                    <a:gd name="connsiteY222" fmla="*/ 1225062 h 2885979"/>
                    <a:gd name="connsiteX223" fmla="*/ 190985 w 865405"/>
                    <a:gd name="connsiteY223" fmla="*/ 1158456 h 2885979"/>
                    <a:gd name="connsiteX224" fmla="*/ 674720 w 865405"/>
                    <a:gd name="connsiteY224" fmla="*/ 981779 h 2885979"/>
                    <a:gd name="connsiteX225" fmla="*/ 608112 w 865405"/>
                    <a:gd name="connsiteY225" fmla="*/ 1048387 h 2885979"/>
                    <a:gd name="connsiteX226" fmla="*/ 674720 w 865405"/>
                    <a:gd name="connsiteY226" fmla="*/ 1114995 h 2885979"/>
                    <a:gd name="connsiteX227" fmla="*/ 741328 w 865405"/>
                    <a:gd name="connsiteY227" fmla="*/ 1048387 h 2885979"/>
                    <a:gd name="connsiteX228" fmla="*/ 454583 w 865405"/>
                    <a:gd name="connsiteY228" fmla="*/ 981779 h 2885979"/>
                    <a:gd name="connsiteX229" fmla="*/ 387976 w 865405"/>
                    <a:gd name="connsiteY229" fmla="*/ 1048387 h 2885979"/>
                    <a:gd name="connsiteX230" fmla="*/ 454583 w 865405"/>
                    <a:gd name="connsiteY230" fmla="*/ 1114994 h 2885979"/>
                    <a:gd name="connsiteX231" fmla="*/ 521190 w 865405"/>
                    <a:gd name="connsiteY231" fmla="*/ 1048387 h 2885979"/>
                    <a:gd name="connsiteX232" fmla="*/ 234447 w 865405"/>
                    <a:gd name="connsiteY232" fmla="*/ 981779 h 2885979"/>
                    <a:gd name="connsiteX233" fmla="*/ 167839 w 865405"/>
                    <a:gd name="connsiteY233" fmla="*/ 1048387 h 2885979"/>
                    <a:gd name="connsiteX234" fmla="*/ 234447 w 865405"/>
                    <a:gd name="connsiteY234" fmla="*/ 1114994 h 2885979"/>
                    <a:gd name="connsiteX235" fmla="*/ 301054 w 865405"/>
                    <a:gd name="connsiteY235" fmla="*/ 1048387 h 2885979"/>
                    <a:gd name="connsiteX236" fmla="*/ 344515 w 865405"/>
                    <a:gd name="connsiteY236" fmla="*/ 871711 h 2885979"/>
                    <a:gd name="connsiteX237" fmla="*/ 277907 w 865405"/>
                    <a:gd name="connsiteY237" fmla="*/ 938318 h 2885979"/>
                    <a:gd name="connsiteX238" fmla="*/ 344515 w 865405"/>
                    <a:gd name="connsiteY238" fmla="*/ 1004926 h 2885979"/>
                    <a:gd name="connsiteX239" fmla="*/ 411122 w 865405"/>
                    <a:gd name="connsiteY239" fmla="*/ 938318 h 2885979"/>
                    <a:gd name="connsiteX240" fmla="*/ 784788 w 865405"/>
                    <a:gd name="connsiteY240" fmla="*/ 871710 h 2885979"/>
                    <a:gd name="connsiteX241" fmla="*/ 718181 w 865405"/>
                    <a:gd name="connsiteY241" fmla="*/ 938318 h 2885979"/>
                    <a:gd name="connsiteX242" fmla="*/ 784789 w 865405"/>
                    <a:gd name="connsiteY242" fmla="*/ 1004926 h 2885979"/>
                    <a:gd name="connsiteX243" fmla="*/ 851397 w 865405"/>
                    <a:gd name="connsiteY243" fmla="*/ 938318 h 2885979"/>
                    <a:gd name="connsiteX244" fmla="*/ 564652 w 865405"/>
                    <a:gd name="connsiteY244" fmla="*/ 871710 h 2885979"/>
                    <a:gd name="connsiteX245" fmla="*/ 498044 w 865405"/>
                    <a:gd name="connsiteY245" fmla="*/ 938318 h 2885979"/>
                    <a:gd name="connsiteX246" fmla="*/ 564651 w 865405"/>
                    <a:gd name="connsiteY246" fmla="*/ 1004926 h 2885979"/>
                    <a:gd name="connsiteX247" fmla="*/ 631259 w 865405"/>
                    <a:gd name="connsiteY247" fmla="*/ 938318 h 2885979"/>
                    <a:gd name="connsiteX248" fmla="*/ 124378 w 865405"/>
                    <a:gd name="connsiteY248" fmla="*/ 871710 h 2885979"/>
                    <a:gd name="connsiteX249" fmla="*/ 57770 w 865405"/>
                    <a:gd name="connsiteY249" fmla="*/ 938318 h 2885979"/>
                    <a:gd name="connsiteX250" fmla="*/ 124378 w 865405"/>
                    <a:gd name="connsiteY250" fmla="*/ 1004925 h 2885979"/>
                    <a:gd name="connsiteX251" fmla="*/ 190985 w 865405"/>
                    <a:gd name="connsiteY251" fmla="*/ 938318 h 2885979"/>
                    <a:gd name="connsiteX252" fmla="*/ 674720 w 865405"/>
                    <a:gd name="connsiteY252" fmla="*/ 761642 h 2885979"/>
                    <a:gd name="connsiteX253" fmla="*/ 608113 w 865405"/>
                    <a:gd name="connsiteY253" fmla="*/ 828250 h 2885979"/>
                    <a:gd name="connsiteX254" fmla="*/ 674720 w 865405"/>
                    <a:gd name="connsiteY254" fmla="*/ 894857 h 2885979"/>
                    <a:gd name="connsiteX255" fmla="*/ 741328 w 865405"/>
                    <a:gd name="connsiteY255" fmla="*/ 828250 h 2885979"/>
                    <a:gd name="connsiteX256" fmla="*/ 454584 w 865405"/>
                    <a:gd name="connsiteY256" fmla="*/ 761642 h 2885979"/>
                    <a:gd name="connsiteX257" fmla="*/ 387976 w 865405"/>
                    <a:gd name="connsiteY257" fmla="*/ 828250 h 2885979"/>
                    <a:gd name="connsiteX258" fmla="*/ 454583 w 865405"/>
                    <a:gd name="connsiteY258" fmla="*/ 894858 h 2885979"/>
                    <a:gd name="connsiteX259" fmla="*/ 521191 w 865405"/>
                    <a:gd name="connsiteY259" fmla="*/ 828250 h 2885979"/>
                    <a:gd name="connsiteX260" fmla="*/ 234446 w 865405"/>
                    <a:gd name="connsiteY260" fmla="*/ 761642 h 2885979"/>
                    <a:gd name="connsiteX261" fmla="*/ 167839 w 865405"/>
                    <a:gd name="connsiteY261" fmla="*/ 828250 h 2885979"/>
                    <a:gd name="connsiteX262" fmla="*/ 234447 w 865405"/>
                    <a:gd name="connsiteY262" fmla="*/ 894858 h 2885979"/>
                    <a:gd name="connsiteX263" fmla="*/ 301053 w 865405"/>
                    <a:gd name="connsiteY263" fmla="*/ 828250 h 2885979"/>
                    <a:gd name="connsiteX264" fmla="*/ 564652 w 865405"/>
                    <a:gd name="connsiteY264" fmla="*/ 651574 h 2885979"/>
                    <a:gd name="connsiteX265" fmla="*/ 498045 w 865405"/>
                    <a:gd name="connsiteY265" fmla="*/ 718181 h 2885979"/>
                    <a:gd name="connsiteX266" fmla="*/ 564652 w 865405"/>
                    <a:gd name="connsiteY266" fmla="*/ 784789 h 2885979"/>
                    <a:gd name="connsiteX267" fmla="*/ 631259 w 865405"/>
                    <a:gd name="connsiteY267" fmla="*/ 718181 h 2885979"/>
                    <a:gd name="connsiteX268" fmla="*/ 344515 w 865405"/>
                    <a:gd name="connsiteY268" fmla="*/ 651573 h 2885979"/>
                    <a:gd name="connsiteX269" fmla="*/ 277907 w 865405"/>
                    <a:gd name="connsiteY269" fmla="*/ 718181 h 2885979"/>
                    <a:gd name="connsiteX270" fmla="*/ 344515 w 865405"/>
                    <a:gd name="connsiteY270" fmla="*/ 784789 h 2885979"/>
                    <a:gd name="connsiteX271" fmla="*/ 411122 w 865405"/>
                    <a:gd name="connsiteY271" fmla="*/ 718181 h 2885979"/>
                    <a:gd name="connsiteX272" fmla="*/ 454583 w 865405"/>
                    <a:gd name="connsiteY272" fmla="*/ 541505 h 2885979"/>
                    <a:gd name="connsiteX273" fmla="*/ 387976 w 865405"/>
                    <a:gd name="connsiteY273" fmla="*/ 608112 h 2885979"/>
                    <a:gd name="connsiteX274" fmla="*/ 454583 w 865405"/>
                    <a:gd name="connsiteY274" fmla="*/ 674720 h 2885979"/>
                    <a:gd name="connsiteX275" fmla="*/ 521190 w 865405"/>
                    <a:gd name="connsiteY275" fmla="*/ 608112 h 2885979"/>
                    <a:gd name="connsiteX276" fmla="*/ 0 w 865405"/>
                    <a:gd name="connsiteY276" fmla="*/ 0 h 2885979"/>
                    <a:gd name="connsiteX277" fmla="*/ 454583 w 865405"/>
                    <a:gd name="connsiteY277" fmla="*/ 454583 h 2885979"/>
                    <a:gd name="connsiteX278" fmla="*/ 865405 w 865405"/>
                    <a:gd name="connsiteY278" fmla="*/ 43761 h 2885979"/>
                    <a:gd name="connsiteX279" fmla="*/ 865405 w 865405"/>
                    <a:gd name="connsiteY279" fmla="*/ 130684 h 2885979"/>
                    <a:gd name="connsiteX280" fmla="*/ 498044 w 865405"/>
                    <a:gd name="connsiteY280" fmla="*/ 498044 h 2885979"/>
                    <a:gd name="connsiteX281" fmla="*/ 564651 w 865405"/>
                    <a:gd name="connsiteY281" fmla="*/ 564651 h 2885979"/>
                    <a:gd name="connsiteX282" fmla="*/ 865405 w 865405"/>
                    <a:gd name="connsiteY282" fmla="*/ 263898 h 2885979"/>
                    <a:gd name="connsiteX283" fmla="*/ 865405 w 865405"/>
                    <a:gd name="connsiteY283" fmla="*/ 350821 h 2885979"/>
                    <a:gd name="connsiteX284" fmla="*/ 608113 w 865405"/>
                    <a:gd name="connsiteY284" fmla="*/ 608113 h 2885979"/>
                    <a:gd name="connsiteX285" fmla="*/ 674720 w 865405"/>
                    <a:gd name="connsiteY285" fmla="*/ 674720 h 2885979"/>
                    <a:gd name="connsiteX286" fmla="*/ 865405 w 865405"/>
                    <a:gd name="connsiteY286" fmla="*/ 484035 h 2885979"/>
                    <a:gd name="connsiteX287" fmla="*/ 865405 w 865405"/>
                    <a:gd name="connsiteY287" fmla="*/ 570957 h 2885979"/>
                    <a:gd name="connsiteX288" fmla="*/ 718181 w 865405"/>
                    <a:gd name="connsiteY288" fmla="*/ 718181 h 2885979"/>
                    <a:gd name="connsiteX289" fmla="*/ 784788 w 865405"/>
                    <a:gd name="connsiteY289" fmla="*/ 784789 h 2885979"/>
                    <a:gd name="connsiteX290" fmla="*/ 865405 w 865405"/>
                    <a:gd name="connsiteY290" fmla="*/ 704172 h 2885979"/>
                    <a:gd name="connsiteX291" fmla="*/ 865405 w 865405"/>
                    <a:gd name="connsiteY291" fmla="*/ 791094 h 2885979"/>
                    <a:gd name="connsiteX292" fmla="*/ 828249 w 865405"/>
                    <a:gd name="connsiteY292" fmla="*/ 828250 h 2885979"/>
                    <a:gd name="connsiteX293" fmla="*/ 865405 w 865405"/>
                    <a:gd name="connsiteY293" fmla="*/ 865406 h 2885979"/>
                    <a:gd name="connsiteX294" fmla="*/ 865405 w 865405"/>
                    <a:gd name="connsiteY294" fmla="*/ 1011232 h 2885979"/>
                    <a:gd name="connsiteX295" fmla="*/ 828250 w 865405"/>
                    <a:gd name="connsiteY295" fmla="*/ 1048387 h 2885979"/>
                    <a:gd name="connsiteX296" fmla="*/ 865405 w 865405"/>
                    <a:gd name="connsiteY296" fmla="*/ 1085542 h 2885979"/>
                    <a:gd name="connsiteX297" fmla="*/ 865405 w 865405"/>
                    <a:gd name="connsiteY297" fmla="*/ 1231368 h 2885979"/>
                    <a:gd name="connsiteX298" fmla="*/ 828249 w 865405"/>
                    <a:gd name="connsiteY298" fmla="*/ 1268524 h 2885979"/>
                    <a:gd name="connsiteX299" fmla="*/ 865405 w 865405"/>
                    <a:gd name="connsiteY299" fmla="*/ 1305680 h 2885979"/>
                    <a:gd name="connsiteX300" fmla="*/ 865405 w 865405"/>
                    <a:gd name="connsiteY300" fmla="*/ 1451505 h 2885979"/>
                    <a:gd name="connsiteX301" fmla="*/ 828249 w 865405"/>
                    <a:gd name="connsiteY301" fmla="*/ 1488660 h 2885979"/>
                    <a:gd name="connsiteX302" fmla="*/ 865405 w 865405"/>
                    <a:gd name="connsiteY302" fmla="*/ 1525816 h 2885979"/>
                    <a:gd name="connsiteX303" fmla="*/ 865405 w 865405"/>
                    <a:gd name="connsiteY303" fmla="*/ 1671642 h 2885979"/>
                    <a:gd name="connsiteX304" fmla="*/ 828249 w 865405"/>
                    <a:gd name="connsiteY304" fmla="*/ 1708798 h 2885979"/>
                    <a:gd name="connsiteX305" fmla="*/ 865405 w 865405"/>
                    <a:gd name="connsiteY305" fmla="*/ 1745954 h 2885979"/>
                    <a:gd name="connsiteX306" fmla="*/ 865405 w 865405"/>
                    <a:gd name="connsiteY306" fmla="*/ 1891779 h 2885979"/>
                    <a:gd name="connsiteX307" fmla="*/ 828250 w 865405"/>
                    <a:gd name="connsiteY307" fmla="*/ 1928934 h 2885979"/>
                    <a:gd name="connsiteX308" fmla="*/ 865405 w 865405"/>
                    <a:gd name="connsiteY308" fmla="*/ 1966089 h 2885979"/>
                    <a:gd name="connsiteX309" fmla="*/ 865405 w 865405"/>
                    <a:gd name="connsiteY309" fmla="*/ 2111916 h 2885979"/>
                    <a:gd name="connsiteX310" fmla="*/ 828250 w 865405"/>
                    <a:gd name="connsiteY310" fmla="*/ 2149071 h 2885979"/>
                    <a:gd name="connsiteX311" fmla="*/ 865405 w 865405"/>
                    <a:gd name="connsiteY311" fmla="*/ 2186226 h 2885979"/>
                    <a:gd name="connsiteX312" fmla="*/ 865405 w 865405"/>
                    <a:gd name="connsiteY312" fmla="*/ 2332052 h 2885979"/>
                    <a:gd name="connsiteX313" fmla="*/ 828249 w 865405"/>
                    <a:gd name="connsiteY313" fmla="*/ 2369208 h 2885979"/>
                    <a:gd name="connsiteX314" fmla="*/ 865405 w 865405"/>
                    <a:gd name="connsiteY314" fmla="*/ 2406364 h 2885979"/>
                    <a:gd name="connsiteX315" fmla="*/ 865405 w 865405"/>
                    <a:gd name="connsiteY315" fmla="*/ 2552190 h 2885979"/>
                    <a:gd name="connsiteX316" fmla="*/ 828250 w 865405"/>
                    <a:gd name="connsiteY316" fmla="*/ 2589345 h 2885979"/>
                    <a:gd name="connsiteX317" fmla="*/ 865405 w 865405"/>
                    <a:gd name="connsiteY317" fmla="*/ 2626500 h 2885979"/>
                    <a:gd name="connsiteX318" fmla="*/ 865405 w 865405"/>
                    <a:gd name="connsiteY318" fmla="*/ 2772326 h 2885979"/>
                    <a:gd name="connsiteX319" fmla="*/ 828249 w 865405"/>
                    <a:gd name="connsiteY319" fmla="*/ 2809482 h 2885979"/>
                    <a:gd name="connsiteX320" fmla="*/ 865405 w 865405"/>
                    <a:gd name="connsiteY320" fmla="*/ 2846638 h 2885979"/>
                    <a:gd name="connsiteX321" fmla="*/ 865405 w 865405"/>
                    <a:gd name="connsiteY321" fmla="*/ 2856496 h 2885979"/>
                    <a:gd name="connsiteX322" fmla="*/ 835922 w 865405"/>
                    <a:gd name="connsiteY322" fmla="*/ 2885979 h 2885979"/>
                    <a:gd name="connsiteX323" fmla="*/ 817825 w 865405"/>
                    <a:gd name="connsiteY323" fmla="*/ 2885979 h 2885979"/>
                    <a:gd name="connsiteX324" fmla="*/ 784788 w 865405"/>
                    <a:gd name="connsiteY324" fmla="*/ 2852943 h 2885979"/>
                    <a:gd name="connsiteX325" fmla="*/ 751752 w 865405"/>
                    <a:gd name="connsiteY325" fmla="*/ 2885979 h 2885979"/>
                    <a:gd name="connsiteX326" fmla="*/ 597688 w 865405"/>
                    <a:gd name="connsiteY326" fmla="*/ 2885979 h 2885979"/>
                    <a:gd name="connsiteX327" fmla="*/ 564652 w 865405"/>
                    <a:gd name="connsiteY327" fmla="*/ 2852943 h 2885979"/>
                    <a:gd name="connsiteX328" fmla="*/ 531616 w 865405"/>
                    <a:gd name="connsiteY328" fmla="*/ 2885979 h 2885979"/>
                    <a:gd name="connsiteX329" fmla="*/ 377552 w 865405"/>
                    <a:gd name="connsiteY329" fmla="*/ 2885979 h 2885979"/>
                    <a:gd name="connsiteX330" fmla="*/ 344515 w 865405"/>
                    <a:gd name="connsiteY330" fmla="*/ 2852942 h 2885979"/>
                    <a:gd name="connsiteX331" fmla="*/ 311478 w 865405"/>
                    <a:gd name="connsiteY331" fmla="*/ 2885979 h 2885979"/>
                    <a:gd name="connsiteX332" fmla="*/ 157414 w 865405"/>
                    <a:gd name="connsiteY332" fmla="*/ 2885979 h 2885979"/>
                    <a:gd name="connsiteX333" fmla="*/ 124378 w 865405"/>
                    <a:gd name="connsiteY333" fmla="*/ 2852943 h 2885979"/>
                    <a:gd name="connsiteX334" fmla="*/ 91341 w 865405"/>
                    <a:gd name="connsiteY334" fmla="*/ 2885979 h 2885979"/>
                    <a:gd name="connsiteX335" fmla="*/ 10322 w 865405"/>
                    <a:gd name="connsiteY335" fmla="*/ 2885979 h 2885979"/>
                    <a:gd name="connsiteX336" fmla="*/ 8636 w 865405"/>
                    <a:gd name="connsiteY336" fmla="*/ 2885281 h 2885979"/>
                    <a:gd name="connsiteX337" fmla="*/ 0 w 865405"/>
                    <a:gd name="connsiteY337" fmla="*/ 2864433 h 2885979"/>
                    <a:gd name="connsiteX338" fmla="*/ 0 w 865405"/>
                    <a:gd name="connsiteY338" fmla="*/ 2861779 h 2885979"/>
                    <a:gd name="connsiteX339" fmla="*/ 14310 w 865405"/>
                    <a:gd name="connsiteY339" fmla="*/ 2876089 h 2885979"/>
                    <a:gd name="connsiteX340" fmla="*/ 80917 w 865405"/>
                    <a:gd name="connsiteY340" fmla="*/ 2809482 h 2885979"/>
                    <a:gd name="connsiteX341" fmla="*/ 14309 w 865405"/>
                    <a:gd name="connsiteY341" fmla="*/ 2742874 h 2885979"/>
                    <a:gd name="connsiteX342" fmla="*/ 0 w 865405"/>
                    <a:gd name="connsiteY342" fmla="*/ 2757183 h 2885979"/>
                    <a:gd name="connsiteX343" fmla="*/ 0 w 865405"/>
                    <a:gd name="connsiteY343" fmla="*/ 2641644 h 2885979"/>
                    <a:gd name="connsiteX344" fmla="*/ 14309 w 865405"/>
                    <a:gd name="connsiteY344" fmla="*/ 2655952 h 2885979"/>
                    <a:gd name="connsiteX345" fmla="*/ 80917 w 865405"/>
                    <a:gd name="connsiteY345" fmla="*/ 2589344 h 2885979"/>
                    <a:gd name="connsiteX346" fmla="*/ 14309 w 865405"/>
                    <a:gd name="connsiteY346" fmla="*/ 2522737 h 2885979"/>
                    <a:gd name="connsiteX347" fmla="*/ 0 w 865405"/>
                    <a:gd name="connsiteY347" fmla="*/ 2537046 h 2885979"/>
                    <a:gd name="connsiteX348" fmla="*/ 0 w 865405"/>
                    <a:gd name="connsiteY348" fmla="*/ 2421506 h 2885979"/>
                    <a:gd name="connsiteX349" fmla="*/ 14309 w 865405"/>
                    <a:gd name="connsiteY349" fmla="*/ 2435815 h 2885979"/>
                    <a:gd name="connsiteX350" fmla="*/ 80917 w 865405"/>
                    <a:gd name="connsiteY350" fmla="*/ 2369208 h 2885979"/>
                    <a:gd name="connsiteX351" fmla="*/ 14309 w 865405"/>
                    <a:gd name="connsiteY351" fmla="*/ 2302600 h 2885979"/>
                    <a:gd name="connsiteX352" fmla="*/ 0 w 865405"/>
                    <a:gd name="connsiteY352" fmla="*/ 2316910 h 2885979"/>
                    <a:gd name="connsiteX353" fmla="*/ 0 w 865405"/>
                    <a:gd name="connsiteY353" fmla="*/ 2201369 h 2885979"/>
                    <a:gd name="connsiteX354" fmla="*/ 14309 w 865405"/>
                    <a:gd name="connsiteY354" fmla="*/ 2215679 h 2885979"/>
                    <a:gd name="connsiteX355" fmla="*/ 80917 w 865405"/>
                    <a:gd name="connsiteY355" fmla="*/ 2149071 h 2885979"/>
                    <a:gd name="connsiteX356" fmla="*/ 14309 w 865405"/>
                    <a:gd name="connsiteY356" fmla="*/ 2082463 h 2885979"/>
                    <a:gd name="connsiteX357" fmla="*/ 0 w 865405"/>
                    <a:gd name="connsiteY357" fmla="*/ 2096772 h 2885979"/>
                    <a:gd name="connsiteX358" fmla="*/ 0 w 865405"/>
                    <a:gd name="connsiteY358" fmla="*/ 1981233 h 2885979"/>
                    <a:gd name="connsiteX359" fmla="*/ 14309 w 865405"/>
                    <a:gd name="connsiteY359" fmla="*/ 1995541 h 2885979"/>
                    <a:gd name="connsiteX360" fmla="*/ 80917 w 865405"/>
                    <a:gd name="connsiteY360" fmla="*/ 1928933 h 2885979"/>
                    <a:gd name="connsiteX361" fmla="*/ 14310 w 865405"/>
                    <a:gd name="connsiteY361" fmla="*/ 1862327 h 2885979"/>
                    <a:gd name="connsiteX362" fmla="*/ 0 w 865405"/>
                    <a:gd name="connsiteY362" fmla="*/ 1876637 h 2885979"/>
                    <a:gd name="connsiteX363" fmla="*/ 0 w 865405"/>
                    <a:gd name="connsiteY363" fmla="*/ 1761095 h 2885979"/>
                    <a:gd name="connsiteX364" fmla="*/ 14310 w 865405"/>
                    <a:gd name="connsiteY364" fmla="*/ 1775405 h 2885979"/>
                    <a:gd name="connsiteX365" fmla="*/ 80917 w 865405"/>
                    <a:gd name="connsiteY365" fmla="*/ 1708798 h 2885979"/>
                    <a:gd name="connsiteX366" fmla="*/ 14309 w 865405"/>
                    <a:gd name="connsiteY366" fmla="*/ 1642190 h 2885979"/>
                    <a:gd name="connsiteX367" fmla="*/ 0 w 865405"/>
                    <a:gd name="connsiteY367" fmla="*/ 1656499 h 2885979"/>
                    <a:gd name="connsiteX368" fmla="*/ 0 w 865405"/>
                    <a:gd name="connsiteY368" fmla="*/ 1540958 h 2885979"/>
                    <a:gd name="connsiteX369" fmla="*/ 14309 w 865405"/>
                    <a:gd name="connsiteY369" fmla="*/ 1555268 h 2885979"/>
                    <a:gd name="connsiteX370" fmla="*/ 80917 w 865405"/>
                    <a:gd name="connsiteY370" fmla="*/ 1488660 h 2885979"/>
                    <a:gd name="connsiteX371" fmla="*/ 14309 w 865405"/>
                    <a:gd name="connsiteY371" fmla="*/ 1422053 h 2885979"/>
                    <a:gd name="connsiteX372" fmla="*/ 0 w 865405"/>
                    <a:gd name="connsiteY372" fmla="*/ 1436362 h 2885979"/>
                    <a:gd name="connsiteX373" fmla="*/ 0 w 865405"/>
                    <a:gd name="connsiteY373" fmla="*/ 1320822 h 2885979"/>
                    <a:gd name="connsiteX374" fmla="*/ 14309 w 865405"/>
                    <a:gd name="connsiteY374" fmla="*/ 1335131 h 2885979"/>
                    <a:gd name="connsiteX375" fmla="*/ 80917 w 865405"/>
                    <a:gd name="connsiteY375" fmla="*/ 1268523 h 2885979"/>
                    <a:gd name="connsiteX376" fmla="*/ 14310 w 865405"/>
                    <a:gd name="connsiteY376" fmla="*/ 1201916 h 2885979"/>
                    <a:gd name="connsiteX377" fmla="*/ 0 w 865405"/>
                    <a:gd name="connsiteY377" fmla="*/ 1216226 h 2885979"/>
                    <a:gd name="connsiteX378" fmla="*/ 0 w 865405"/>
                    <a:gd name="connsiteY378" fmla="*/ 1100684 h 2885979"/>
                    <a:gd name="connsiteX379" fmla="*/ 14309 w 865405"/>
                    <a:gd name="connsiteY379" fmla="*/ 1114993 h 2885979"/>
                    <a:gd name="connsiteX380" fmla="*/ 80916 w 865405"/>
                    <a:gd name="connsiteY380" fmla="*/ 1048387 h 2885979"/>
                    <a:gd name="connsiteX381" fmla="*/ 14309 w 865405"/>
                    <a:gd name="connsiteY381" fmla="*/ 981779 h 2885979"/>
                    <a:gd name="connsiteX382" fmla="*/ 0 w 865405"/>
                    <a:gd name="connsiteY382" fmla="*/ 996088 h 2885979"/>
                    <a:gd name="connsiteX383" fmla="*/ 0 w 865405"/>
                    <a:gd name="connsiteY383" fmla="*/ 880548 h 2885979"/>
                    <a:gd name="connsiteX384" fmla="*/ 14309 w 865405"/>
                    <a:gd name="connsiteY384" fmla="*/ 894857 h 2885979"/>
                    <a:gd name="connsiteX385" fmla="*/ 80917 w 865405"/>
                    <a:gd name="connsiteY385" fmla="*/ 828250 h 2885979"/>
                    <a:gd name="connsiteX386" fmla="*/ 0 w 865405"/>
                    <a:gd name="connsiteY386" fmla="*/ 747333 h 2885979"/>
                    <a:gd name="connsiteX387" fmla="*/ 0 w 865405"/>
                    <a:gd name="connsiteY387" fmla="*/ 660411 h 2885979"/>
                    <a:gd name="connsiteX388" fmla="*/ 124378 w 865405"/>
                    <a:gd name="connsiteY388" fmla="*/ 784789 h 2885979"/>
                    <a:gd name="connsiteX389" fmla="*/ 190985 w 865405"/>
                    <a:gd name="connsiteY389" fmla="*/ 718181 h 2885979"/>
                    <a:gd name="connsiteX390" fmla="*/ 0 w 865405"/>
                    <a:gd name="connsiteY390" fmla="*/ 527196 h 2885979"/>
                    <a:gd name="connsiteX391" fmla="*/ 0 w 865405"/>
                    <a:gd name="connsiteY391" fmla="*/ 440275 h 2885979"/>
                    <a:gd name="connsiteX392" fmla="*/ 234446 w 865405"/>
                    <a:gd name="connsiteY392" fmla="*/ 674720 h 2885979"/>
                    <a:gd name="connsiteX393" fmla="*/ 301054 w 865405"/>
                    <a:gd name="connsiteY393" fmla="*/ 608112 h 2885979"/>
                    <a:gd name="connsiteX394" fmla="*/ 0 w 865405"/>
                    <a:gd name="connsiteY394" fmla="*/ 307059 h 2885979"/>
                    <a:gd name="connsiteX395" fmla="*/ 0 w 865405"/>
                    <a:gd name="connsiteY395" fmla="*/ 220137 h 2885979"/>
                    <a:gd name="connsiteX396" fmla="*/ 344515 w 865405"/>
                    <a:gd name="connsiteY396" fmla="*/ 564651 h 2885979"/>
                    <a:gd name="connsiteX397" fmla="*/ 411122 w 865405"/>
                    <a:gd name="connsiteY397" fmla="*/ 498044 h 2885979"/>
                    <a:gd name="connsiteX398" fmla="*/ 0 w 865405"/>
                    <a:gd name="connsiteY398" fmla="*/ 86923 h 28859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</a:cxnLst>
                  <a:rect l="l" t="t" r="r" b="b"/>
                  <a:pathLst>
                    <a:path w="865405" h="2885979">
                      <a:moveTo>
                        <a:pt x="674720" y="2742875"/>
                      </a:moveTo>
                      <a:lnTo>
                        <a:pt x="608113" y="2809482"/>
                      </a:lnTo>
                      <a:lnTo>
                        <a:pt x="674720" y="2876089"/>
                      </a:lnTo>
                      <a:lnTo>
                        <a:pt x="741328" y="2809482"/>
                      </a:lnTo>
                      <a:close/>
                      <a:moveTo>
                        <a:pt x="454583" y="2742874"/>
                      </a:moveTo>
                      <a:lnTo>
                        <a:pt x="387976" y="2809481"/>
                      </a:lnTo>
                      <a:lnTo>
                        <a:pt x="454583" y="2876089"/>
                      </a:lnTo>
                      <a:lnTo>
                        <a:pt x="521190" y="2809481"/>
                      </a:lnTo>
                      <a:close/>
                      <a:moveTo>
                        <a:pt x="234447" y="2742874"/>
                      </a:moveTo>
                      <a:lnTo>
                        <a:pt x="167839" y="2809482"/>
                      </a:lnTo>
                      <a:lnTo>
                        <a:pt x="234446" y="2876089"/>
                      </a:lnTo>
                      <a:lnTo>
                        <a:pt x="301054" y="2809481"/>
                      </a:lnTo>
                      <a:close/>
                      <a:moveTo>
                        <a:pt x="784789" y="2632806"/>
                      </a:moveTo>
                      <a:lnTo>
                        <a:pt x="718181" y="2699414"/>
                      </a:lnTo>
                      <a:lnTo>
                        <a:pt x="784788" y="2766021"/>
                      </a:lnTo>
                      <a:lnTo>
                        <a:pt x="851397" y="2699413"/>
                      </a:lnTo>
                      <a:close/>
                      <a:moveTo>
                        <a:pt x="564651" y="2632806"/>
                      </a:moveTo>
                      <a:lnTo>
                        <a:pt x="498044" y="2699413"/>
                      </a:lnTo>
                      <a:lnTo>
                        <a:pt x="564651" y="2766021"/>
                      </a:lnTo>
                      <a:lnTo>
                        <a:pt x="631259" y="2699413"/>
                      </a:lnTo>
                      <a:close/>
                      <a:moveTo>
                        <a:pt x="344515" y="2632806"/>
                      </a:moveTo>
                      <a:lnTo>
                        <a:pt x="277907" y="2699413"/>
                      </a:lnTo>
                      <a:lnTo>
                        <a:pt x="344515" y="2766021"/>
                      </a:lnTo>
                      <a:lnTo>
                        <a:pt x="411122" y="2699413"/>
                      </a:lnTo>
                      <a:close/>
                      <a:moveTo>
                        <a:pt x="124378" y="2632805"/>
                      </a:moveTo>
                      <a:lnTo>
                        <a:pt x="57770" y="2699413"/>
                      </a:lnTo>
                      <a:lnTo>
                        <a:pt x="124378" y="2766021"/>
                      </a:lnTo>
                      <a:lnTo>
                        <a:pt x="190986" y="2699413"/>
                      </a:lnTo>
                      <a:close/>
                      <a:moveTo>
                        <a:pt x="454583" y="2522738"/>
                      </a:moveTo>
                      <a:lnTo>
                        <a:pt x="387976" y="2589345"/>
                      </a:lnTo>
                      <a:lnTo>
                        <a:pt x="454583" y="2655952"/>
                      </a:lnTo>
                      <a:lnTo>
                        <a:pt x="521190" y="2589345"/>
                      </a:lnTo>
                      <a:close/>
                      <a:moveTo>
                        <a:pt x="674720" y="2522737"/>
                      </a:moveTo>
                      <a:lnTo>
                        <a:pt x="608112" y="2589345"/>
                      </a:lnTo>
                      <a:lnTo>
                        <a:pt x="674720" y="2655952"/>
                      </a:lnTo>
                      <a:lnTo>
                        <a:pt x="741328" y="2589344"/>
                      </a:lnTo>
                      <a:close/>
                      <a:moveTo>
                        <a:pt x="234446" y="2522737"/>
                      </a:moveTo>
                      <a:lnTo>
                        <a:pt x="167839" y="2589344"/>
                      </a:lnTo>
                      <a:lnTo>
                        <a:pt x="234447" y="2655952"/>
                      </a:lnTo>
                      <a:lnTo>
                        <a:pt x="301054" y="2589345"/>
                      </a:lnTo>
                      <a:close/>
                      <a:moveTo>
                        <a:pt x="784788" y="2412669"/>
                      </a:moveTo>
                      <a:lnTo>
                        <a:pt x="718181" y="2479276"/>
                      </a:lnTo>
                      <a:lnTo>
                        <a:pt x="784788" y="2545883"/>
                      </a:lnTo>
                      <a:lnTo>
                        <a:pt x="851396" y="2479276"/>
                      </a:lnTo>
                      <a:close/>
                      <a:moveTo>
                        <a:pt x="564652" y="2412669"/>
                      </a:moveTo>
                      <a:lnTo>
                        <a:pt x="498044" y="2479277"/>
                      </a:lnTo>
                      <a:lnTo>
                        <a:pt x="564651" y="2545884"/>
                      </a:lnTo>
                      <a:lnTo>
                        <a:pt x="631259" y="2479276"/>
                      </a:lnTo>
                      <a:close/>
                      <a:moveTo>
                        <a:pt x="344514" y="2412669"/>
                      </a:moveTo>
                      <a:lnTo>
                        <a:pt x="277907" y="2479276"/>
                      </a:lnTo>
                      <a:lnTo>
                        <a:pt x="344515" y="2545884"/>
                      </a:lnTo>
                      <a:lnTo>
                        <a:pt x="411122" y="2479277"/>
                      </a:lnTo>
                      <a:close/>
                      <a:moveTo>
                        <a:pt x="124378" y="2412669"/>
                      </a:moveTo>
                      <a:lnTo>
                        <a:pt x="57770" y="2479276"/>
                      </a:lnTo>
                      <a:lnTo>
                        <a:pt x="124378" y="2545883"/>
                      </a:lnTo>
                      <a:lnTo>
                        <a:pt x="190985" y="2479276"/>
                      </a:lnTo>
                      <a:close/>
                      <a:moveTo>
                        <a:pt x="674720" y="2302600"/>
                      </a:moveTo>
                      <a:lnTo>
                        <a:pt x="608113" y="2369208"/>
                      </a:lnTo>
                      <a:lnTo>
                        <a:pt x="674720" y="2435815"/>
                      </a:lnTo>
                      <a:lnTo>
                        <a:pt x="741328" y="2369208"/>
                      </a:lnTo>
                      <a:close/>
                      <a:moveTo>
                        <a:pt x="454583" y="2302600"/>
                      </a:moveTo>
                      <a:lnTo>
                        <a:pt x="387975" y="2369208"/>
                      </a:lnTo>
                      <a:lnTo>
                        <a:pt x="454583" y="2435816"/>
                      </a:lnTo>
                      <a:lnTo>
                        <a:pt x="521191" y="2369208"/>
                      </a:lnTo>
                      <a:close/>
                      <a:moveTo>
                        <a:pt x="234446" y="2302600"/>
                      </a:moveTo>
                      <a:lnTo>
                        <a:pt x="167839" y="2369208"/>
                      </a:lnTo>
                      <a:lnTo>
                        <a:pt x="234446" y="2435815"/>
                      </a:lnTo>
                      <a:lnTo>
                        <a:pt x="301053" y="2369208"/>
                      </a:lnTo>
                      <a:close/>
                      <a:moveTo>
                        <a:pt x="784788" y="2192532"/>
                      </a:moveTo>
                      <a:lnTo>
                        <a:pt x="718181" y="2259139"/>
                      </a:lnTo>
                      <a:lnTo>
                        <a:pt x="784788" y="2325747"/>
                      </a:lnTo>
                      <a:lnTo>
                        <a:pt x="851396" y="2259139"/>
                      </a:lnTo>
                      <a:close/>
                      <a:moveTo>
                        <a:pt x="124378" y="2192532"/>
                      </a:moveTo>
                      <a:lnTo>
                        <a:pt x="57770" y="2259139"/>
                      </a:lnTo>
                      <a:lnTo>
                        <a:pt x="124378" y="2325747"/>
                      </a:lnTo>
                      <a:lnTo>
                        <a:pt x="190985" y="2259139"/>
                      </a:lnTo>
                      <a:close/>
                      <a:moveTo>
                        <a:pt x="564651" y="2192531"/>
                      </a:moveTo>
                      <a:lnTo>
                        <a:pt x="498044" y="2259139"/>
                      </a:lnTo>
                      <a:lnTo>
                        <a:pt x="564652" y="2325747"/>
                      </a:lnTo>
                      <a:lnTo>
                        <a:pt x="631259" y="2259139"/>
                      </a:lnTo>
                      <a:close/>
                      <a:moveTo>
                        <a:pt x="344515" y="2192531"/>
                      </a:moveTo>
                      <a:lnTo>
                        <a:pt x="277907" y="2259139"/>
                      </a:lnTo>
                      <a:lnTo>
                        <a:pt x="344514" y="2325747"/>
                      </a:lnTo>
                      <a:lnTo>
                        <a:pt x="411122" y="2259139"/>
                      </a:lnTo>
                      <a:close/>
                      <a:moveTo>
                        <a:pt x="674720" y="2082463"/>
                      </a:moveTo>
                      <a:lnTo>
                        <a:pt x="608112" y="2149071"/>
                      </a:lnTo>
                      <a:lnTo>
                        <a:pt x="674720" y="2215679"/>
                      </a:lnTo>
                      <a:lnTo>
                        <a:pt x="741328" y="2149071"/>
                      </a:lnTo>
                      <a:close/>
                      <a:moveTo>
                        <a:pt x="454583" y="2082463"/>
                      </a:moveTo>
                      <a:lnTo>
                        <a:pt x="387976" y="2149071"/>
                      </a:lnTo>
                      <a:lnTo>
                        <a:pt x="454583" y="2215678"/>
                      </a:lnTo>
                      <a:lnTo>
                        <a:pt x="521190" y="2149071"/>
                      </a:lnTo>
                      <a:close/>
                      <a:moveTo>
                        <a:pt x="234447" y="2082463"/>
                      </a:moveTo>
                      <a:lnTo>
                        <a:pt x="167839" y="2149071"/>
                      </a:lnTo>
                      <a:lnTo>
                        <a:pt x="234446" y="2215679"/>
                      </a:lnTo>
                      <a:lnTo>
                        <a:pt x="301054" y="2149071"/>
                      </a:lnTo>
                      <a:close/>
                      <a:moveTo>
                        <a:pt x="564651" y="1972395"/>
                      </a:moveTo>
                      <a:lnTo>
                        <a:pt x="498044" y="2039002"/>
                      </a:lnTo>
                      <a:lnTo>
                        <a:pt x="564651" y="2105610"/>
                      </a:lnTo>
                      <a:lnTo>
                        <a:pt x="631259" y="2039002"/>
                      </a:lnTo>
                      <a:close/>
                      <a:moveTo>
                        <a:pt x="344515" y="1972395"/>
                      </a:moveTo>
                      <a:lnTo>
                        <a:pt x="277907" y="2039002"/>
                      </a:lnTo>
                      <a:lnTo>
                        <a:pt x="344515" y="2105610"/>
                      </a:lnTo>
                      <a:lnTo>
                        <a:pt x="411122" y="2039002"/>
                      </a:lnTo>
                      <a:close/>
                      <a:moveTo>
                        <a:pt x="784788" y="1972394"/>
                      </a:moveTo>
                      <a:lnTo>
                        <a:pt x="718181" y="2039003"/>
                      </a:lnTo>
                      <a:lnTo>
                        <a:pt x="784789" y="2105610"/>
                      </a:lnTo>
                      <a:lnTo>
                        <a:pt x="851397" y="2039002"/>
                      </a:lnTo>
                      <a:close/>
                      <a:moveTo>
                        <a:pt x="124378" y="1972394"/>
                      </a:moveTo>
                      <a:lnTo>
                        <a:pt x="57770" y="2039002"/>
                      </a:lnTo>
                      <a:lnTo>
                        <a:pt x="124378" y="2105610"/>
                      </a:lnTo>
                      <a:lnTo>
                        <a:pt x="190986" y="2039002"/>
                      </a:lnTo>
                      <a:close/>
                      <a:moveTo>
                        <a:pt x="454583" y="1862327"/>
                      </a:moveTo>
                      <a:lnTo>
                        <a:pt x="387976" y="1928934"/>
                      </a:lnTo>
                      <a:lnTo>
                        <a:pt x="454583" y="1995541"/>
                      </a:lnTo>
                      <a:lnTo>
                        <a:pt x="521190" y="1928934"/>
                      </a:lnTo>
                      <a:close/>
                      <a:moveTo>
                        <a:pt x="674720" y="1862326"/>
                      </a:moveTo>
                      <a:lnTo>
                        <a:pt x="608113" y="1928933"/>
                      </a:lnTo>
                      <a:lnTo>
                        <a:pt x="674720" y="1995541"/>
                      </a:lnTo>
                      <a:lnTo>
                        <a:pt x="741328" y="1928933"/>
                      </a:lnTo>
                      <a:close/>
                      <a:moveTo>
                        <a:pt x="234446" y="1862326"/>
                      </a:moveTo>
                      <a:lnTo>
                        <a:pt x="167839" y="1928933"/>
                      </a:lnTo>
                      <a:lnTo>
                        <a:pt x="234447" y="1995541"/>
                      </a:lnTo>
                      <a:lnTo>
                        <a:pt x="301054" y="1928934"/>
                      </a:lnTo>
                      <a:close/>
                      <a:moveTo>
                        <a:pt x="784788" y="1752258"/>
                      </a:moveTo>
                      <a:lnTo>
                        <a:pt x="718181" y="1818865"/>
                      </a:lnTo>
                      <a:lnTo>
                        <a:pt x="784788" y="1885472"/>
                      </a:lnTo>
                      <a:lnTo>
                        <a:pt x="851395" y="1818866"/>
                      </a:lnTo>
                      <a:close/>
                      <a:moveTo>
                        <a:pt x="564652" y="1752258"/>
                      </a:moveTo>
                      <a:lnTo>
                        <a:pt x="498045" y="1818865"/>
                      </a:lnTo>
                      <a:lnTo>
                        <a:pt x="564652" y="1885472"/>
                      </a:lnTo>
                      <a:lnTo>
                        <a:pt x="631259" y="1818865"/>
                      </a:lnTo>
                      <a:close/>
                      <a:moveTo>
                        <a:pt x="344514" y="1752258"/>
                      </a:moveTo>
                      <a:lnTo>
                        <a:pt x="277907" y="1818865"/>
                      </a:lnTo>
                      <a:lnTo>
                        <a:pt x="344515" y="1885473"/>
                      </a:lnTo>
                      <a:lnTo>
                        <a:pt x="411122" y="1818866"/>
                      </a:lnTo>
                      <a:close/>
                      <a:moveTo>
                        <a:pt x="124378" y="1752258"/>
                      </a:moveTo>
                      <a:lnTo>
                        <a:pt x="57771" y="1818866"/>
                      </a:lnTo>
                      <a:lnTo>
                        <a:pt x="124378" y="1885472"/>
                      </a:lnTo>
                      <a:lnTo>
                        <a:pt x="190985" y="1818865"/>
                      </a:lnTo>
                      <a:close/>
                      <a:moveTo>
                        <a:pt x="674720" y="1642190"/>
                      </a:moveTo>
                      <a:lnTo>
                        <a:pt x="608113" y="1708797"/>
                      </a:lnTo>
                      <a:lnTo>
                        <a:pt x="674720" y="1775404"/>
                      </a:lnTo>
                      <a:lnTo>
                        <a:pt x="741327" y="1708798"/>
                      </a:lnTo>
                      <a:close/>
                      <a:moveTo>
                        <a:pt x="234447" y="1642190"/>
                      </a:moveTo>
                      <a:lnTo>
                        <a:pt x="167839" y="1708798"/>
                      </a:lnTo>
                      <a:lnTo>
                        <a:pt x="234446" y="1775404"/>
                      </a:lnTo>
                      <a:lnTo>
                        <a:pt x="301053" y="1708797"/>
                      </a:lnTo>
                      <a:close/>
                      <a:moveTo>
                        <a:pt x="454583" y="1642189"/>
                      </a:moveTo>
                      <a:lnTo>
                        <a:pt x="387976" y="1708796"/>
                      </a:lnTo>
                      <a:lnTo>
                        <a:pt x="454584" y="1775404"/>
                      </a:lnTo>
                      <a:lnTo>
                        <a:pt x="521191" y="1708797"/>
                      </a:lnTo>
                      <a:close/>
                      <a:moveTo>
                        <a:pt x="784788" y="1532121"/>
                      </a:moveTo>
                      <a:lnTo>
                        <a:pt x="718181" y="1598729"/>
                      </a:lnTo>
                      <a:lnTo>
                        <a:pt x="784788" y="1665337"/>
                      </a:lnTo>
                      <a:lnTo>
                        <a:pt x="851396" y="1598729"/>
                      </a:lnTo>
                      <a:close/>
                      <a:moveTo>
                        <a:pt x="564651" y="1532121"/>
                      </a:moveTo>
                      <a:lnTo>
                        <a:pt x="498044" y="1598728"/>
                      </a:lnTo>
                      <a:lnTo>
                        <a:pt x="564652" y="1665336"/>
                      </a:lnTo>
                      <a:lnTo>
                        <a:pt x="631259" y="1598729"/>
                      </a:lnTo>
                      <a:close/>
                      <a:moveTo>
                        <a:pt x="344516" y="1532121"/>
                      </a:moveTo>
                      <a:lnTo>
                        <a:pt x="277908" y="1598729"/>
                      </a:lnTo>
                      <a:lnTo>
                        <a:pt x="344515" y="1665335"/>
                      </a:lnTo>
                      <a:lnTo>
                        <a:pt x="411122" y="1598728"/>
                      </a:lnTo>
                      <a:close/>
                      <a:moveTo>
                        <a:pt x="124378" y="1532121"/>
                      </a:moveTo>
                      <a:lnTo>
                        <a:pt x="57770" y="1598729"/>
                      </a:lnTo>
                      <a:lnTo>
                        <a:pt x="124378" y="1665337"/>
                      </a:lnTo>
                      <a:lnTo>
                        <a:pt x="190986" y="1598729"/>
                      </a:lnTo>
                      <a:close/>
                      <a:moveTo>
                        <a:pt x="454583" y="1422054"/>
                      </a:moveTo>
                      <a:lnTo>
                        <a:pt x="387976" y="1488660"/>
                      </a:lnTo>
                      <a:lnTo>
                        <a:pt x="454583" y="1555267"/>
                      </a:lnTo>
                      <a:lnTo>
                        <a:pt x="521190" y="1488660"/>
                      </a:lnTo>
                      <a:close/>
                      <a:moveTo>
                        <a:pt x="674720" y="1422052"/>
                      </a:moveTo>
                      <a:lnTo>
                        <a:pt x="608112" y="1488660"/>
                      </a:lnTo>
                      <a:lnTo>
                        <a:pt x="674720" y="1555268"/>
                      </a:lnTo>
                      <a:lnTo>
                        <a:pt x="741328" y="1488660"/>
                      </a:lnTo>
                      <a:close/>
                      <a:moveTo>
                        <a:pt x="234447" y="1422052"/>
                      </a:moveTo>
                      <a:lnTo>
                        <a:pt x="167839" y="1488660"/>
                      </a:lnTo>
                      <a:lnTo>
                        <a:pt x="234447" y="1555268"/>
                      </a:lnTo>
                      <a:lnTo>
                        <a:pt x="301055" y="1488660"/>
                      </a:lnTo>
                      <a:close/>
                      <a:moveTo>
                        <a:pt x="784788" y="1311985"/>
                      </a:moveTo>
                      <a:lnTo>
                        <a:pt x="718181" y="1378592"/>
                      </a:lnTo>
                      <a:lnTo>
                        <a:pt x="784788" y="1445199"/>
                      </a:lnTo>
                      <a:lnTo>
                        <a:pt x="851396" y="1378592"/>
                      </a:lnTo>
                      <a:close/>
                      <a:moveTo>
                        <a:pt x="564652" y="1311985"/>
                      </a:moveTo>
                      <a:lnTo>
                        <a:pt x="498045" y="1378592"/>
                      </a:lnTo>
                      <a:lnTo>
                        <a:pt x="564651" y="1445199"/>
                      </a:lnTo>
                      <a:lnTo>
                        <a:pt x="631259" y="1378591"/>
                      </a:lnTo>
                      <a:close/>
                      <a:moveTo>
                        <a:pt x="344514" y="1311985"/>
                      </a:moveTo>
                      <a:lnTo>
                        <a:pt x="277907" y="1378591"/>
                      </a:lnTo>
                      <a:lnTo>
                        <a:pt x="344516" y="1445199"/>
                      </a:lnTo>
                      <a:lnTo>
                        <a:pt x="411122" y="1378593"/>
                      </a:lnTo>
                      <a:close/>
                      <a:moveTo>
                        <a:pt x="124378" y="1311984"/>
                      </a:moveTo>
                      <a:lnTo>
                        <a:pt x="57771" y="1378591"/>
                      </a:lnTo>
                      <a:lnTo>
                        <a:pt x="124378" y="1445199"/>
                      </a:lnTo>
                      <a:lnTo>
                        <a:pt x="190986" y="1378591"/>
                      </a:lnTo>
                      <a:close/>
                      <a:moveTo>
                        <a:pt x="674720" y="1201917"/>
                      </a:moveTo>
                      <a:lnTo>
                        <a:pt x="608113" y="1268524"/>
                      </a:lnTo>
                      <a:lnTo>
                        <a:pt x="674720" y="1335131"/>
                      </a:lnTo>
                      <a:lnTo>
                        <a:pt x="741327" y="1268523"/>
                      </a:lnTo>
                      <a:close/>
                      <a:moveTo>
                        <a:pt x="234446" y="1201917"/>
                      </a:moveTo>
                      <a:lnTo>
                        <a:pt x="167839" y="1268523"/>
                      </a:lnTo>
                      <a:lnTo>
                        <a:pt x="234447" y="1335131"/>
                      </a:lnTo>
                      <a:lnTo>
                        <a:pt x="301053" y="1268524"/>
                      </a:lnTo>
                      <a:close/>
                      <a:moveTo>
                        <a:pt x="454583" y="1201916"/>
                      </a:moveTo>
                      <a:lnTo>
                        <a:pt x="387976" y="1268523"/>
                      </a:lnTo>
                      <a:lnTo>
                        <a:pt x="454584" y="1335131"/>
                      </a:lnTo>
                      <a:lnTo>
                        <a:pt x="521191" y="1268524"/>
                      </a:lnTo>
                      <a:close/>
                      <a:moveTo>
                        <a:pt x="784789" y="1091848"/>
                      </a:moveTo>
                      <a:lnTo>
                        <a:pt x="718181" y="1158456"/>
                      </a:lnTo>
                      <a:lnTo>
                        <a:pt x="784788" y="1225062"/>
                      </a:lnTo>
                      <a:lnTo>
                        <a:pt x="851396" y="1158454"/>
                      </a:lnTo>
                      <a:close/>
                      <a:moveTo>
                        <a:pt x="564651" y="1091848"/>
                      </a:moveTo>
                      <a:lnTo>
                        <a:pt x="498044" y="1158455"/>
                      </a:lnTo>
                      <a:lnTo>
                        <a:pt x="564652" y="1225063"/>
                      </a:lnTo>
                      <a:lnTo>
                        <a:pt x="631259" y="1158456"/>
                      </a:lnTo>
                      <a:close/>
                      <a:moveTo>
                        <a:pt x="344515" y="1091848"/>
                      </a:moveTo>
                      <a:lnTo>
                        <a:pt x="277907" y="1158455"/>
                      </a:lnTo>
                      <a:lnTo>
                        <a:pt x="344514" y="1225063"/>
                      </a:lnTo>
                      <a:lnTo>
                        <a:pt x="411122" y="1158455"/>
                      </a:lnTo>
                      <a:close/>
                      <a:moveTo>
                        <a:pt x="124378" y="1091848"/>
                      </a:moveTo>
                      <a:lnTo>
                        <a:pt x="57771" y="1158455"/>
                      </a:lnTo>
                      <a:lnTo>
                        <a:pt x="124378" y="1225062"/>
                      </a:lnTo>
                      <a:lnTo>
                        <a:pt x="190985" y="1158456"/>
                      </a:lnTo>
                      <a:close/>
                      <a:moveTo>
                        <a:pt x="674720" y="981779"/>
                      </a:moveTo>
                      <a:lnTo>
                        <a:pt x="608112" y="1048387"/>
                      </a:lnTo>
                      <a:lnTo>
                        <a:pt x="674720" y="1114995"/>
                      </a:lnTo>
                      <a:lnTo>
                        <a:pt x="741328" y="1048387"/>
                      </a:lnTo>
                      <a:close/>
                      <a:moveTo>
                        <a:pt x="454583" y="981779"/>
                      </a:moveTo>
                      <a:lnTo>
                        <a:pt x="387976" y="1048387"/>
                      </a:lnTo>
                      <a:lnTo>
                        <a:pt x="454583" y="1114994"/>
                      </a:lnTo>
                      <a:lnTo>
                        <a:pt x="521190" y="1048387"/>
                      </a:lnTo>
                      <a:close/>
                      <a:moveTo>
                        <a:pt x="234447" y="981779"/>
                      </a:moveTo>
                      <a:lnTo>
                        <a:pt x="167839" y="1048387"/>
                      </a:lnTo>
                      <a:lnTo>
                        <a:pt x="234447" y="1114994"/>
                      </a:lnTo>
                      <a:lnTo>
                        <a:pt x="301054" y="1048387"/>
                      </a:lnTo>
                      <a:close/>
                      <a:moveTo>
                        <a:pt x="344515" y="871711"/>
                      </a:moveTo>
                      <a:lnTo>
                        <a:pt x="277907" y="938318"/>
                      </a:lnTo>
                      <a:lnTo>
                        <a:pt x="344515" y="1004926"/>
                      </a:lnTo>
                      <a:lnTo>
                        <a:pt x="411122" y="938318"/>
                      </a:lnTo>
                      <a:close/>
                      <a:moveTo>
                        <a:pt x="784788" y="871710"/>
                      </a:moveTo>
                      <a:lnTo>
                        <a:pt x="718181" y="938318"/>
                      </a:lnTo>
                      <a:lnTo>
                        <a:pt x="784789" y="1004926"/>
                      </a:lnTo>
                      <a:lnTo>
                        <a:pt x="851397" y="938318"/>
                      </a:lnTo>
                      <a:close/>
                      <a:moveTo>
                        <a:pt x="564652" y="871710"/>
                      </a:moveTo>
                      <a:lnTo>
                        <a:pt x="498044" y="938318"/>
                      </a:lnTo>
                      <a:lnTo>
                        <a:pt x="564651" y="1004926"/>
                      </a:lnTo>
                      <a:lnTo>
                        <a:pt x="631259" y="938318"/>
                      </a:lnTo>
                      <a:close/>
                      <a:moveTo>
                        <a:pt x="124378" y="871710"/>
                      </a:moveTo>
                      <a:lnTo>
                        <a:pt x="57770" y="938318"/>
                      </a:lnTo>
                      <a:lnTo>
                        <a:pt x="124378" y="1004925"/>
                      </a:lnTo>
                      <a:lnTo>
                        <a:pt x="190985" y="938318"/>
                      </a:lnTo>
                      <a:close/>
                      <a:moveTo>
                        <a:pt x="674720" y="761642"/>
                      </a:moveTo>
                      <a:lnTo>
                        <a:pt x="608113" y="828250"/>
                      </a:lnTo>
                      <a:lnTo>
                        <a:pt x="674720" y="894857"/>
                      </a:lnTo>
                      <a:lnTo>
                        <a:pt x="741328" y="828250"/>
                      </a:lnTo>
                      <a:close/>
                      <a:moveTo>
                        <a:pt x="454584" y="761642"/>
                      </a:moveTo>
                      <a:lnTo>
                        <a:pt x="387976" y="828250"/>
                      </a:lnTo>
                      <a:lnTo>
                        <a:pt x="454583" y="894858"/>
                      </a:lnTo>
                      <a:lnTo>
                        <a:pt x="521191" y="828250"/>
                      </a:lnTo>
                      <a:close/>
                      <a:moveTo>
                        <a:pt x="234446" y="761642"/>
                      </a:moveTo>
                      <a:lnTo>
                        <a:pt x="167839" y="828250"/>
                      </a:lnTo>
                      <a:lnTo>
                        <a:pt x="234447" y="894858"/>
                      </a:lnTo>
                      <a:lnTo>
                        <a:pt x="301053" y="828250"/>
                      </a:lnTo>
                      <a:close/>
                      <a:moveTo>
                        <a:pt x="564652" y="651574"/>
                      </a:moveTo>
                      <a:lnTo>
                        <a:pt x="498045" y="718181"/>
                      </a:lnTo>
                      <a:lnTo>
                        <a:pt x="564652" y="784789"/>
                      </a:lnTo>
                      <a:lnTo>
                        <a:pt x="631259" y="718181"/>
                      </a:lnTo>
                      <a:close/>
                      <a:moveTo>
                        <a:pt x="344515" y="651573"/>
                      </a:moveTo>
                      <a:lnTo>
                        <a:pt x="277907" y="718181"/>
                      </a:lnTo>
                      <a:lnTo>
                        <a:pt x="344515" y="784789"/>
                      </a:lnTo>
                      <a:lnTo>
                        <a:pt x="411122" y="718181"/>
                      </a:lnTo>
                      <a:close/>
                      <a:moveTo>
                        <a:pt x="454583" y="541505"/>
                      </a:moveTo>
                      <a:lnTo>
                        <a:pt x="387976" y="608112"/>
                      </a:lnTo>
                      <a:lnTo>
                        <a:pt x="454583" y="674720"/>
                      </a:lnTo>
                      <a:lnTo>
                        <a:pt x="521190" y="608112"/>
                      </a:lnTo>
                      <a:close/>
                      <a:moveTo>
                        <a:pt x="0" y="0"/>
                      </a:moveTo>
                      <a:lnTo>
                        <a:pt x="454583" y="454583"/>
                      </a:lnTo>
                      <a:lnTo>
                        <a:pt x="865405" y="43761"/>
                      </a:lnTo>
                      <a:lnTo>
                        <a:pt x="865405" y="130684"/>
                      </a:lnTo>
                      <a:lnTo>
                        <a:pt x="498044" y="498044"/>
                      </a:lnTo>
                      <a:lnTo>
                        <a:pt x="564651" y="564651"/>
                      </a:lnTo>
                      <a:lnTo>
                        <a:pt x="865405" y="263898"/>
                      </a:lnTo>
                      <a:lnTo>
                        <a:pt x="865405" y="350821"/>
                      </a:lnTo>
                      <a:lnTo>
                        <a:pt x="608113" y="608113"/>
                      </a:lnTo>
                      <a:lnTo>
                        <a:pt x="674720" y="674720"/>
                      </a:lnTo>
                      <a:lnTo>
                        <a:pt x="865405" y="484035"/>
                      </a:lnTo>
                      <a:lnTo>
                        <a:pt x="865405" y="570957"/>
                      </a:lnTo>
                      <a:lnTo>
                        <a:pt x="718181" y="718181"/>
                      </a:lnTo>
                      <a:lnTo>
                        <a:pt x="784788" y="784789"/>
                      </a:lnTo>
                      <a:lnTo>
                        <a:pt x="865405" y="704172"/>
                      </a:lnTo>
                      <a:lnTo>
                        <a:pt x="865405" y="791094"/>
                      </a:lnTo>
                      <a:lnTo>
                        <a:pt x="828249" y="828250"/>
                      </a:lnTo>
                      <a:lnTo>
                        <a:pt x="865405" y="865406"/>
                      </a:lnTo>
                      <a:lnTo>
                        <a:pt x="865405" y="1011232"/>
                      </a:lnTo>
                      <a:lnTo>
                        <a:pt x="828250" y="1048387"/>
                      </a:lnTo>
                      <a:lnTo>
                        <a:pt x="865405" y="1085542"/>
                      </a:lnTo>
                      <a:lnTo>
                        <a:pt x="865405" y="1231368"/>
                      </a:lnTo>
                      <a:lnTo>
                        <a:pt x="828249" y="1268524"/>
                      </a:lnTo>
                      <a:lnTo>
                        <a:pt x="865405" y="1305680"/>
                      </a:lnTo>
                      <a:lnTo>
                        <a:pt x="865405" y="1451505"/>
                      </a:lnTo>
                      <a:lnTo>
                        <a:pt x="828249" y="1488660"/>
                      </a:lnTo>
                      <a:lnTo>
                        <a:pt x="865405" y="1525816"/>
                      </a:lnTo>
                      <a:lnTo>
                        <a:pt x="865405" y="1671642"/>
                      </a:lnTo>
                      <a:lnTo>
                        <a:pt x="828249" y="1708798"/>
                      </a:lnTo>
                      <a:lnTo>
                        <a:pt x="865405" y="1745954"/>
                      </a:lnTo>
                      <a:lnTo>
                        <a:pt x="865405" y="1891779"/>
                      </a:lnTo>
                      <a:lnTo>
                        <a:pt x="828250" y="1928934"/>
                      </a:lnTo>
                      <a:lnTo>
                        <a:pt x="865405" y="1966089"/>
                      </a:lnTo>
                      <a:lnTo>
                        <a:pt x="865405" y="2111916"/>
                      </a:lnTo>
                      <a:lnTo>
                        <a:pt x="828250" y="2149071"/>
                      </a:lnTo>
                      <a:lnTo>
                        <a:pt x="865405" y="2186226"/>
                      </a:lnTo>
                      <a:lnTo>
                        <a:pt x="865405" y="2332052"/>
                      </a:lnTo>
                      <a:lnTo>
                        <a:pt x="828249" y="2369208"/>
                      </a:lnTo>
                      <a:lnTo>
                        <a:pt x="865405" y="2406364"/>
                      </a:lnTo>
                      <a:lnTo>
                        <a:pt x="865405" y="2552190"/>
                      </a:lnTo>
                      <a:lnTo>
                        <a:pt x="828250" y="2589345"/>
                      </a:lnTo>
                      <a:lnTo>
                        <a:pt x="865405" y="2626500"/>
                      </a:lnTo>
                      <a:lnTo>
                        <a:pt x="865405" y="2772326"/>
                      </a:lnTo>
                      <a:lnTo>
                        <a:pt x="828249" y="2809482"/>
                      </a:lnTo>
                      <a:lnTo>
                        <a:pt x="865405" y="2846638"/>
                      </a:lnTo>
                      <a:lnTo>
                        <a:pt x="865405" y="2856496"/>
                      </a:lnTo>
                      <a:cubicBezTo>
                        <a:pt x="865405" y="2872779"/>
                        <a:pt x="852205" y="2885979"/>
                        <a:pt x="835922" y="2885979"/>
                      </a:cubicBezTo>
                      <a:lnTo>
                        <a:pt x="817825" y="2885979"/>
                      </a:lnTo>
                      <a:lnTo>
                        <a:pt x="784788" y="2852943"/>
                      </a:lnTo>
                      <a:lnTo>
                        <a:pt x="751752" y="2885979"/>
                      </a:lnTo>
                      <a:lnTo>
                        <a:pt x="597688" y="2885979"/>
                      </a:lnTo>
                      <a:lnTo>
                        <a:pt x="564652" y="2852943"/>
                      </a:lnTo>
                      <a:lnTo>
                        <a:pt x="531616" y="2885979"/>
                      </a:lnTo>
                      <a:lnTo>
                        <a:pt x="377552" y="2885979"/>
                      </a:lnTo>
                      <a:lnTo>
                        <a:pt x="344515" y="2852942"/>
                      </a:lnTo>
                      <a:lnTo>
                        <a:pt x="311478" y="2885979"/>
                      </a:lnTo>
                      <a:lnTo>
                        <a:pt x="157414" y="2885979"/>
                      </a:lnTo>
                      <a:lnTo>
                        <a:pt x="124378" y="2852943"/>
                      </a:lnTo>
                      <a:lnTo>
                        <a:pt x="91341" y="2885979"/>
                      </a:lnTo>
                      <a:lnTo>
                        <a:pt x="10322" y="2885979"/>
                      </a:lnTo>
                      <a:lnTo>
                        <a:pt x="8636" y="2885281"/>
                      </a:lnTo>
                      <a:cubicBezTo>
                        <a:pt x="3300" y="2879945"/>
                        <a:pt x="0" y="2872575"/>
                        <a:pt x="0" y="2864433"/>
                      </a:cubicBezTo>
                      <a:lnTo>
                        <a:pt x="0" y="2861779"/>
                      </a:lnTo>
                      <a:lnTo>
                        <a:pt x="14310" y="2876089"/>
                      </a:lnTo>
                      <a:lnTo>
                        <a:pt x="80917" y="2809482"/>
                      </a:lnTo>
                      <a:lnTo>
                        <a:pt x="14309" y="2742874"/>
                      </a:lnTo>
                      <a:lnTo>
                        <a:pt x="0" y="2757183"/>
                      </a:lnTo>
                      <a:lnTo>
                        <a:pt x="0" y="2641644"/>
                      </a:lnTo>
                      <a:lnTo>
                        <a:pt x="14309" y="2655952"/>
                      </a:lnTo>
                      <a:lnTo>
                        <a:pt x="80917" y="2589344"/>
                      </a:lnTo>
                      <a:lnTo>
                        <a:pt x="14309" y="2522737"/>
                      </a:lnTo>
                      <a:lnTo>
                        <a:pt x="0" y="2537046"/>
                      </a:lnTo>
                      <a:lnTo>
                        <a:pt x="0" y="2421506"/>
                      </a:lnTo>
                      <a:lnTo>
                        <a:pt x="14309" y="2435815"/>
                      </a:lnTo>
                      <a:lnTo>
                        <a:pt x="80917" y="2369208"/>
                      </a:lnTo>
                      <a:lnTo>
                        <a:pt x="14309" y="2302600"/>
                      </a:lnTo>
                      <a:lnTo>
                        <a:pt x="0" y="2316910"/>
                      </a:lnTo>
                      <a:lnTo>
                        <a:pt x="0" y="2201369"/>
                      </a:lnTo>
                      <a:lnTo>
                        <a:pt x="14309" y="2215679"/>
                      </a:lnTo>
                      <a:lnTo>
                        <a:pt x="80917" y="2149071"/>
                      </a:lnTo>
                      <a:lnTo>
                        <a:pt x="14309" y="2082463"/>
                      </a:lnTo>
                      <a:lnTo>
                        <a:pt x="0" y="2096772"/>
                      </a:lnTo>
                      <a:lnTo>
                        <a:pt x="0" y="1981233"/>
                      </a:lnTo>
                      <a:lnTo>
                        <a:pt x="14309" y="1995541"/>
                      </a:lnTo>
                      <a:lnTo>
                        <a:pt x="80917" y="1928933"/>
                      </a:lnTo>
                      <a:lnTo>
                        <a:pt x="14310" y="1862327"/>
                      </a:lnTo>
                      <a:lnTo>
                        <a:pt x="0" y="1876637"/>
                      </a:lnTo>
                      <a:lnTo>
                        <a:pt x="0" y="1761095"/>
                      </a:lnTo>
                      <a:lnTo>
                        <a:pt x="14310" y="1775405"/>
                      </a:lnTo>
                      <a:lnTo>
                        <a:pt x="80917" y="1708798"/>
                      </a:lnTo>
                      <a:lnTo>
                        <a:pt x="14309" y="1642190"/>
                      </a:lnTo>
                      <a:lnTo>
                        <a:pt x="0" y="1656499"/>
                      </a:lnTo>
                      <a:lnTo>
                        <a:pt x="0" y="1540958"/>
                      </a:lnTo>
                      <a:lnTo>
                        <a:pt x="14309" y="1555268"/>
                      </a:lnTo>
                      <a:lnTo>
                        <a:pt x="80917" y="1488660"/>
                      </a:lnTo>
                      <a:lnTo>
                        <a:pt x="14309" y="1422053"/>
                      </a:lnTo>
                      <a:lnTo>
                        <a:pt x="0" y="1436362"/>
                      </a:lnTo>
                      <a:lnTo>
                        <a:pt x="0" y="1320822"/>
                      </a:lnTo>
                      <a:lnTo>
                        <a:pt x="14309" y="1335131"/>
                      </a:lnTo>
                      <a:lnTo>
                        <a:pt x="80917" y="1268523"/>
                      </a:lnTo>
                      <a:lnTo>
                        <a:pt x="14310" y="1201916"/>
                      </a:lnTo>
                      <a:lnTo>
                        <a:pt x="0" y="1216226"/>
                      </a:lnTo>
                      <a:lnTo>
                        <a:pt x="0" y="1100684"/>
                      </a:lnTo>
                      <a:lnTo>
                        <a:pt x="14309" y="1114993"/>
                      </a:lnTo>
                      <a:lnTo>
                        <a:pt x="80916" y="1048387"/>
                      </a:lnTo>
                      <a:lnTo>
                        <a:pt x="14309" y="981779"/>
                      </a:lnTo>
                      <a:lnTo>
                        <a:pt x="0" y="996088"/>
                      </a:lnTo>
                      <a:lnTo>
                        <a:pt x="0" y="880548"/>
                      </a:lnTo>
                      <a:lnTo>
                        <a:pt x="14309" y="894857"/>
                      </a:lnTo>
                      <a:lnTo>
                        <a:pt x="80917" y="828250"/>
                      </a:lnTo>
                      <a:lnTo>
                        <a:pt x="0" y="747333"/>
                      </a:lnTo>
                      <a:lnTo>
                        <a:pt x="0" y="660411"/>
                      </a:lnTo>
                      <a:lnTo>
                        <a:pt x="124378" y="784789"/>
                      </a:lnTo>
                      <a:lnTo>
                        <a:pt x="190985" y="718181"/>
                      </a:lnTo>
                      <a:lnTo>
                        <a:pt x="0" y="527196"/>
                      </a:lnTo>
                      <a:lnTo>
                        <a:pt x="0" y="440275"/>
                      </a:lnTo>
                      <a:lnTo>
                        <a:pt x="234446" y="674720"/>
                      </a:lnTo>
                      <a:lnTo>
                        <a:pt x="301054" y="608112"/>
                      </a:lnTo>
                      <a:lnTo>
                        <a:pt x="0" y="307059"/>
                      </a:lnTo>
                      <a:lnTo>
                        <a:pt x="0" y="220137"/>
                      </a:lnTo>
                      <a:lnTo>
                        <a:pt x="344515" y="564651"/>
                      </a:lnTo>
                      <a:lnTo>
                        <a:pt x="411122" y="498044"/>
                      </a:lnTo>
                      <a:lnTo>
                        <a:pt x="0" y="86923"/>
                      </a:lnTo>
                      <a:close/>
                    </a:path>
                  </a:pathLst>
                </a:custGeom>
                <a:solidFill>
                  <a:sysClr val="windowText" lastClr="000000">
                    <a:lumMod val="50000"/>
                    <a:lumOff val="50000"/>
                  </a:sysClr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wrap="square" bIns="0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71" name="フリーフォーム: 図形 70">
                  <a:extLst>
                    <a:ext uri="{FF2B5EF4-FFF2-40B4-BE49-F238E27FC236}">
                      <a16:creationId xmlns:a16="http://schemas.microsoft.com/office/drawing/2014/main" id="{D3297FA0-B6A5-C0AA-9C6D-D4D6972719C0}"/>
                    </a:ext>
                  </a:extLst>
                </p:cNvPr>
                <p:cNvSpPr/>
                <p:nvPr/>
              </p:nvSpPr>
              <p:spPr>
                <a:xfrm>
                  <a:off x="-2594892" y="1326910"/>
                  <a:ext cx="900782" cy="2893916"/>
                </a:xfrm>
                <a:custGeom>
                  <a:avLst/>
                  <a:gdLst>
                    <a:gd name="connsiteX0" fmla="*/ 674720 w 900782"/>
                    <a:gd name="connsiteY0" fmla="*/ 2742875 h 2893916"/>
                    <a:gd name="connsiteX1" fmla="*/ 608113 w 900782"/>
                    <a:gd name="connsiteY1" fmla="*/ 2809482 h 2893916"/>
                    <a:gd name="connsiteX2" fmla="*/ 674720 w 900782"/>
                    <a:gd name="connsiteY2" fmla="*/ 2876089 h 2893916"/>
                    <a:gd name="connsiteX3" fmla="*/ 741328 w 900782"/>
                    <a:gd name="connsiteY3" fmla="*/ 2809482 h 2893916"/>
                    <a:gd name="connsiteX4" fmla="*/ 454583 w 900782"/>
                    <a:gd name="connsiteY4" fmla="*/ 2742874 h 2893916"/>
                    <a:gd name="connsiteX5" fmla="*/ 387976 w 900782"/>
                    <a:gd name="connsiteY5" fmla="*/ 2809481 h 2893916"/>
                    <a:gd name="connsiteX6" fmla="*/ 454583 w 900782"/>
                    <a:gd name="connsiteY6" fmla="*/ 2876089 h 2893916"/>
                    <a:gd name="connsiteX7" fmla="*/ 521190 w 900782"/>
                    <a:gd name="connsiteY7" fmla="*/ 2809481 h 2893916"/>
                    <a:gd name="connsiteX8" fmla="*/ 234447 w 900782"/>
                    <a:gd name="connsiteY8" fmla="*/ 2742874 h 2893916"/>
                    <a:gd name="connsiteX9" fmla="*/ 167839 w 900782"/>
                    <a:gd name="connsiteY9" fmla="*/ 2809482 h 2893916"/>
                    <a:gd name="connsiteX10" fmla="*/ 234446 w 900782"/>
                    <a:gd name="connsiteY10" fmla="*/ 2876089 h 2893916"/>
                    <a:gd name="connsiteX11" fmla="*/ 301054 w 900782"/>
                    <a:gd name="connsiteY11" fmla="*/ 2809481 h 2893916"/>
                    <a:gd name="connsiteX12" fmla="*/ 784789 w 900782"/>
                    <a:gd name="connsiteY12" fmla="*/ 2632806 h 2893916"/>
                    <a:gd name="connsiteX13" fmla="*/ 718181 w 900782"/>
                    <a:gd name="connsiteY13" fmla="*/ 2699414 h 2893916"/>
                    <a:gd name="connsiteX14" fmla="*/ 784788 w 900782"/>
                    <a:gd name="connsiteY14" fmla="*/ 2766021 h 2893916"/>
                    <a:gd name="connsiteX15" fmla="*/ 851397 w 900782"/>
                    <a:gd name="connsiteY15" fmla="*/ 2699413 h 2893916"/>
                    <a:gd name="connsiteX16" fmla="*/ 564651 w 900782"/>
                    <a:gd name="connsiteY16" fmla="*/ 2632806 h 2893916"/>
                    <a:gd name="connsiteX17" fmla="*/ 498044 w 900782"/>
                    <a:gd name="connsiteY17" fmla="*/ 2699413 h 2893916"/>
                    <a:gd name="connsiteX18" fmla="*/ 564651 w 900782"/>
                    <a:gd name="connsiteY18" fmla="*/ 2766021 h 2893916"/>
                    <a:gd name="connsiteX19" fmla="*/ 631259 w 900782"/>
                    <a:gd name="connsiteY19" fmla="*/ 2699413 h 2893916"/>
                    <a:gd name="connsiteX20" fmla="*/ 344515 w 900782"/>
                    <a:gd name="connsiteY20" fmla="*/ 2632806 h 2893916"/>
                    <a:gd name="connsiteX21" fmla="*/ 277907 w 900782"/>
                    <a:gd name="connsiteY21" fmla="*/ 2699413 h 2893916"/>
                    <a:gd name="connsiteX22" fmla="*/ 344515 w 900782"/>
                    <a:gd name="connsiteY22" fmla="*/ 2766021 h 2893916"/>
                    <a:gd name="connsiteX23" fmla="*/ 411122 w 900782"/>
                    <a:gd name="connsiteY23" fmla="*/ 2699413 h 2893916"/>
                    <a:gd name="connsiteX24" fmla="*/ 124378 w 900782"/>
                    <a:gd name="connsiteY24" fmla="*/ 2632805 h 2893916"/>
                    <a:gd name="connsiteX25" fmla="*/ 57770 w 900782"/>
                    <a:gd name="connsiteY25" fmla="*/ 2699413 h 2893916"/>
                    <a:gd name="connsiteX26" fmla="*/ 124378 w 900782"/>
                    <a:gd name="connsiteY26" fmla="*/ 2766021 h 2893916"/>
                    <a:gd name="connsiteX27" fmla="*/ 190986 w 900782"/>
                    <a:gd name="connsiteY27" fmla="*/ 2699413 h 2893916"/>
                    <a:gd name="connsiteX28" fmla="*/ 454583 w 900782"/>
                    <a:gd name="connsiteY28" fmla="*/ 2522738 h 2893916"/>
                    <a:gd name="connsiteX29" fmla="*/ 387976 w 900782"/>
                    <a:gd name="connsiteY29" fmla="*/ 2589345 h 2893916"/>
                    <a:gd name="connsiteX30" fmla="*/ 454583 w 900782"/>
                    <a:gd name="connsiteY30" fmla="*/ 2655952 h 2893916"/>
                    <a:gd name="connsiteX31" fmla="*/ 521190 w 900782"/>
                    <a:gd name="connsiteY31" fmla="*/ 2589345 h 2893916"/>
                    <a:gd name="connsiteX32" fmla="*/ 674720 w 900782"/>
                    <a:gd name="connsiteY32" fmla="*/ 2522737 h 2893916"/>
                    <a:gd name="connsiteX33" fmla="*/ 608112 w 900782"/>
                    <a:gd name="connsiteY33" fmla="*/ 2589345 h 2893916"/>
                    <a:gd name="connsiteX34" fmla="*/ 674720 w 900782"/>
                    <a:gd name="connsiteY34" fmla="*/ 2655952 h 2893916"/>
                    <a:gd name="connsiteX35" fmla="*/ 741328 w 900782"/>
                    <a:gd name="connsiteY35" fmla="*/ 2589344 h 2893916"/>
                    <a:gd name="connsiteX36" fmla="*/ 234446 w 900782"/>
                    <a:gd name="connsiteY36" fmla="*/ 2522737 h 2893916"/>
                    <a:gd name="connsiteX37" fmla="*/ 167839 w 900782"/>
                    <a:gd name="connsiteY37" fmla="*/ 2589344 h 2893916"/>
                    <a:gd name="connsiteX38" fmla="*/ 234447 w 900782"/>
                    <a:gd name="connsiteY38" fmla="*/ 2655952 h 2893916"/>
                    <a:gd name="connsiteX39" fmla="*/ 301054 w 900782"/>
                    <a:gd name="connsiteY39" fmla="*/ 2589345 h 2893916"/>
                    <a:gd name="connsiteX40" fmla="*/ 784788 w 900782"/>
                    <a:gd name="connsiteY40" fmla="*/ 2412669 h 2893916"/>
                    <a:gd name="connsiteX41" fmla="*/ 718181 w 900782"/>
                    <a:gd name="connsiteY41" fmla="*/ 2479276 h 2893916"/>
                    <a:gd name="connsiteX42" fmla="*/ 784788 w 900782"/>
                    <a:gd name="connsiteY42" fmla="*/ 2545883 h 2893916"/>
                    <a:gd name="connsiteX43" fmla="*/ 851396 w 900782"/>
                    <a:gd name="connsiteY43" fmla="*/ 2479276 h 2893916"/>
                    <a:gd name="connsiteX44" fmla="*/ 564652 w 900782"/>
                    <a:gd name="connsiteY44" fmla="*/ 2412669 h 2893916"/>
                    <a:gd name="connsiteX45" fmla="*/ 498044 w 900782"/>
                    <a:gd name="connsiteY45" fmla="*/ 2479277 h 2893916"/>
                    <a:gd name="connsiteX46" fmla="*/ 564651 w 900782"/>
                    <a:gd name="connsiteY46" fmla="*/ 2545884 h 2893916"/>
                    <a:gd name="connsiteX47" fmla="*/ 631259 w 900782"/>
                    <a:gd name="connsiteY47" fmla="*/ 2479276 h 2893916"/>
                    <a:gd name="connsiteX48" fmla="*/ 344514 w 900782"/>
                    <a:gd name="connsiteY48" fmla="*/ 2412669 h 2893916"/>
                    <a:gd name="connsiteX49" fmla="*/ 277907 w 900782"/>
                    <a:gd name="connsiteY49" fmla="*/ 2479276 h 2893916"/>
                    <a:gd name="connsiteX50" fmla="*/ 344515 w 900782"/>
                    <a:gd name="connsiteY50" fmla="*/ 2545884 h 2893916"/>
                    <a:gd name="connsiteX51" fmla="*/ 411122 w 900782"/>
                    <a:gd name="connsiteY51" fmla="*/ 2479277 h 2893916"/>
                    <a:gd name="connsiteX52" fmla="*/ 124378 w 900782"/>
                    <a:gd name="connsiteY52" fmla="*/ 2412669 h 2893916"/>
                    <a:gd name="connsiteX53" fmla="*/ 57770 w 900782"/>
                    <a:gd name="connsiteY53" fmla="*/ 2479276 h 2893916"/>
                    <a:gd name="connsiteX54" fmla="*/ 124378 w 900782"/>
                    <a:gd name="connsiteY54" fmla="*/ 2545883 h 2893916"/>
                    <a:gd name="connsiteX55" fmla="*/ 190985 w 900782"/>
                    <a:gd name="connsiteY55" fmla="*/ 2479276 h 2893916"/>
                    <a:gd name="connsiteX56" fmla="*/ 674720 w 900782"/>
                    <a:gd name="connsiteY56" fmla="*/ 2302600 h 2893916"/>
                    <a:gd name="connsiteX57" fmla="*/ 608113 w 900782"/>
                    <a:gd name="connsiteY57" fmla="*/ 2369208 h 2893916"/>
                    <a:gd name="connsiteX58" fmla="*/ 674720 w 900782"/>
                    <a:gd name="connsiteY58" fmla="*/ 2435815 h 2893916"/>
                    <a:gd name="connsiteX59" fmla="*/ 741328 w 900782"/>
                    <a:gd name="connsiteY59" fmla="*/ 2369208 h 2893916"/>
                    <a:gd name="connsiteX60" fmla="*/ 234446 w 900782"/>
                    <a:gd name="connsiteY60" fmla="*/ 2302600 h 2893916"/>
                    <a:gd name="connsiteX61" fmla="*/ 167839 w 900782"/>
                    <a:gd name="connsiteY61" fmla="*/ 2369208 h 2893916"/>
                    <a:gd name="connsiteX62" fmla="*/ 234446 w 900782"/>
                    <a:gd name="connsiteY62" fmla="*/ 2435815 h 2893916"/>
                    <a:gd name="connsiteX63" fmla="*/ 301053 w 900782"/>
                    <a:gd name="connsiteY63" fmla="*/ 2369208 h 2893916"/>
                    <a:gd name="connsiteX64" fmla="*/ 454583 w 900782"/>
                    <a:gd name="connsiteY64" fmla="*/ 2302600 h 2893916"/>
                    <a:gd name="connsiteX65" fmla="*/ 387975 w 900782"/>
                    <a:gd name="connsiteY65" fmla="*/ 2369208 h 2893916"/>
                    <a:gd name="connsiteX66" fmla="*/ 454583 w 900782"/>
                    <a:gd name="connsiteY66" fmla="*/ 2435816 h 2893916"/>
                    <a:gd name="connsiteX67" fmla="*/ 521191 w 900782"/>
                    <a:gd name="connsiteY67" fmla="*/ 2369208 h 2893916"/>
                    <a:gd name="connsiteX68" fmla="*/ 784788 w 900782"/>
                    <a:gd name="connsiteY68" fmla="*/ 2192532 h 2893916"/>
                    <a:gd name="connsiteX69" fmla="*/ 718181 w 900782"/>
                    <a:gd name="connsiteY69" fmla="*/ 2259139 h 2893916"/>
                    <a:gd name="connsiteX70" fmla="*/ 784788 w 900782"/>
                    <a:gd name="connsiteY70" fmla="*/ 2325747 h 2893916"/>
                    <a:gd name="connsiteX71" fmla="*/ 851396 w 900782"/>
                    <a:gd name="connsiteY71" fmla="*/ 2259139 h 2893916"/>
                    <a:gd name="connsiteX72" fmla="*/ 124378 w 900782"/>
                    <a:gd name="connsiteY72" fmla="*/ 2192532 h 2893916"/>
                    <a:gd name="connsiteX73" fmla="*/ 57770 w 900782"/>
                    <a:gd name="connsiteY73" fmla="*/ 2259139 h 2893916"/>
                    <a:gd name="connsiteX74" fmla="*/ 124378 w 900782"/>
                    <a:gd name="connsiteY74" fmla="*/ 2325747 h 2893916"/>
                    <a:gd name="connsiteX75" fmla="*/ 190985 w 900782"/>
                    <a:gd name="connsiteY75" fmla="*/ 2259139 h 2893916"/>
                    <a:gd name="connsiteX76" fmla="*/ 564651 w 900782"/>
                    <a:gd name="connsiteY76" fmla="*/ 2192531 h 2893916"/>
                    <a:gd name="connsiteX77" fmla="*/ 498044 w 900782"/>
                    <a:gd name="connsiteY77" fmla="*/ 2259139 h 2893916"/>
                    <a:gd name="connsiteX78" fmla="*/ 564652 w 900782"/>
                    <a:gd name="connsiteY78" fmla="*/ 2325747 h 2893916"/>
                    <a:gd name="connsiteX79" fmla="*/ 631259 w 900782"/>
                    <a:gd name="connsiteY79" fmla="*/ 2259139 h 2893916"/>
                    <a:gd name="connsiteX80" fmla="*/ 344515 w 900782"/>
                    <a:gd name="connsiteY80" fmla="*/ 2192531 h 2893916"/>
                    <a:gd name="connsiteX81" fmla="*/ 277907 w 900782"/>
                    <a:gd name="connsiteY81" fmla="*/ 2259139 h 2893916"/>
                    <a:gd name="connsiteX82" fmla="*/ 344514 w 900782"/>
                    <a:gd name="connsiteY82" fmla="*/ 2325747 h 2893916"/>
                    <a:gd name="connsiteX83" fmla="*/ 411122 w 900782"/>
                    <a:gd name="connsiteY83" fmla="*/ 2259139 h 2893916"/>
                    <a:gd name="connsiteX84" fmla="*/ 674720 w 900782"/>
                    <a:gd name="connsiteY84" fmla="*/ 2082463 h 2893916"/>
                    <a:gd name="connsiteX85" fmla="*/ 608112 w 900782"/>
                    <a:gd name="connsiteY85" fmla="*/ 2149071 h 2893916"/>
                    <a:gd name="connsiteX86" fmla="*/ 674720 w 900782"/>
                    <a:gd name="connsiteY86" fmla="*/ 2215679 h 2893916"/>
                    <a:gd name="connsiteX87" fmla="*/ 741328 w 900782"/>
                    <a:gd name="connsiteY87" fmla="*/ 2149071 h 2893916"/>
                    <a:gd name="connsiteX88" fmla="*/ 454583 w 900782"/>
                    <a:gd name="connsiteY88" fmla="*/ 2082463 h 2893916"/>
                    <a:gd name="connsiteX89" fmla="*/ 387976 w 900782"/>
                    <a:gd name="connsiteY89" fmla="*/ 2149071 h 2893916"/>
                    <a:gd name="connsiteX90" fmla="*/ 454583 w 900782"/>
                    <a:gd name="connsiteY90" fmla="*/ 2215678 h 2893916"/>
                    <a:gd name="connsiteX91" fmla="*/ 521190 w 900782"/>
                    <a:gd name="connsiteY91" fmla="*/ 2149071 h 2893916"/>
                    <a:gd name="connsiteX92" fmla="*/ 234447 w 900782"/>
                    <a:gd name="connsiteY92" fmla="*/ 2082463 h 2893916"/>
                    <a:gd name="connsiteX93" fmla="*/ 167839 w 900782"/>
                    <a:gd name="connsiteY93" fmla="*/ 2149071 h 2893916"/>
                    <a:gd name="connsiteX94" fmla="*/ 234446 w 900782"/>
                    <a:gd name="connsiteY94" fmla="*/ 2215679 h 2893916"/>
                    <a:gd name="connsiteX95" fmla="*/ 301054 w 900782"/>
                    <a:gd name="connsiteY95" fmla="*/ 2149071 h 2893916"/>
                    <a:gd name="connsiteX96" fmla="*/ 564651 w 900782"/>
                    <a:gd name="connsiteY96" fmla="*/ 1972395 h 2893916"/>
                    <a:gd name="connsiteX97" fmla="*/ 498044 w 900782"/>
                    <a:gd name="connsiteY97" fmla="*/ 2039002 h 2893916"/>
                    <a:gd name="connsiteX98" fmla="*/ 564651 w 900782"/>
                    <a:gd name="connsiteY98" fmla="*/ 2105610 h 2893916"/>
                    <a:gd name="connsiteX99" fmla="*/ 631259 w 900782"/>
                    <a:gd name="connsiteY99" fmla="*/ 2039002 h 2893916"/>
                    <a:gd name="connsiteX100" fmla="*/ 344515 w 900782"/>
                    <a:gd name="connsiteY100" fmla="*/ 1972395 h 2893916"/>
                    <a:gd name="connsiteX101" fmla="*/ 277907 w 900782"/>
                    <a:gd name="connsiteY101" fmla="*/ 2039002 h 2893916"/>
                    <a:gd name="connsiteX102" fmla="*/ 344515 w 900782"/>
                    <a:gd name="connsiteY102" fmla="*/ 2105610 h 2893916"/>
                    <a:gd name="connsiteX103" fmla="*/ 411122 w 900782"/>
                    <a:gd name="connsiteY103" fmla="*/ 2039002 h 2893916"/>
                    <a:gd name="connsiteX104" fmla="*/ 784788 w 900782"/>
                    <a:gd name="connsiteY104" fmla="*/ 1972394 h 2893916"/>
                    <a:gd name="connsiteX105" fmla="*/ 718181 w 900782"/>
                    <a:gd name="connsiteY105" fmla="*/ 2039003 h 2893916"/>
                    <a:gd name="connsiteX106" fmla="*/ 784789 w 900782"/>
                    <a:gd name="connsiteY106" fmla="*/ 2105610 h 2893916"/>
                    <a:gd name="connsiteX107" fmla="*/ 851397 w 900782"/>
                    <a:gd name="connsiteY107" fmla="*/ 2039002 h 2893916"/>
                    <a:gd name="connsiteX108" fmla="*/ 124378 w 900782"/>
                    <a:gd name="connsiteY108" fmla="*/ 1972394 h 2893916"/>
                    <a:gd name="connsiteX109" fmla="*/ 57770 w 900782"/>
                    <a:gd name="connsiteY109" fmla="*/ 2039002 h 2893916"/>
                    <a:gd name="connsiteX110" fmla="*/ 124378 w 900782"/>
                    <a:gd name="connsiteY110" fmla="*/ 2105610 h 2893916"/>
                    <a:gd name="connsiteX111" fmla="*/ 190986 w 900782"/>
                    <a:gd name="connsiteY111" fmla="*/ 2039002 h 2893916"/>
                    <a:gd name="connsiteX112" fmla="*/ 454583 w 900782"/>
                    <a:gd name="connsiteY112" fmla="*/ 1862327 h 2893916"/>
                    <a:gd name="connsiteX113" fmla="*/ 387976 w 900782"/>
                    <a:gd name="connsiteY113" fmla="*/ 1928934 h 2893916"/>
                    <a:gd name="connsiteX114" fmla="*/ 454583 w 900782"/>
                    <a:gd name="connsiteY114" fmla="*/ 1995541 h 2893916"/>
                    <a:gd name="connsiteX115" fmla="*/ 521190 w 900782"/>
                    <a:gd name="connsiteY115" fmla="*/ 1928934 h 2893916"/>
                    <a:gd name="connsiteX116" fmla="*/ 674720 w 900782"/>
                    <a:gd name="connsiteY116" fmla="*/ 1862326 h 2893916"/>
                    <a:gd name="connsiteX117" fmla="*/ 608113 w 900782"/>
                    <a:gd name="connsiteY117" fmla="*/ 1928933 h 2893916"/>
                    <a:gd name="connsiteX118" fmla="*/ 674720 w 900782"/>
                    <a:gd name="connsiteY118" fmla="*/ 1995541 h 2893916"/>
                    <a:gd name="connsiteX119" fmla="*/ 741328 w 900782"/>
                    <a:gd name="connsiteY119" fmla="*/ 1928933 h 2893916"/>
                    <a:gd name="connsiteX120" fmla="*/ 234446 w 900782"/>
                    <a:gd name="connsiteY120" fmla="*/ 1862326 h 2893916"/>
                    <a:gd name="connsiteX121" fmla="*/ 167839 w 900782"/>
                    <a:gd name="connsiteY121" fmla="*/ 1928933 h 2893916"/>
                    <a:gd name="connsiteX122" fmla="*/ 234447 w 900782"/>
                    <a:gd name="connsiteY122" fmla="*/ 1995541 h 2893916"/>
                    <a:gd name="connsiteX123" fmla="*/ 301054 w 900782"/>
                    <a:gd name="connsiteY123" fmla="*/ 1928934 h 2893916"/>
                    <a:gd name="connsiteX124" fmla="*/ 784788 w 900782"/>
                    <a:gd name="connsiteY124" fmla="*/ 1752258 h 2893916"/>
                    <a:gd name="connsiteX125" fmla="*/ 718181 w 900782"/>
                    <a:gd name="connsiteY125" fmla="*/ 1818865 h 2893916"/>
                    <a:gd name="connsiteX126" fmla="*/ 784788 w 900782"/>
                    <a:gd name="connsiteY126" fmla="*/ 1885472 h 2893916"/>
                    <a:gd name="connsiteX127" fmla="*/ 851395 w 900782"/>
                    <a:gd name="connsiteY127" fmla="*/ 1818866 h 2893916"/>
                    <a:gd name="connsiteX128" fmla="*/ 124378 w 900782"/>
                    <a:gd name="connsiteY128" fmla="*/ 1752258 h 2893916"/>
                    <a:gd name="connsiteX129" fmla="*/ 57771 w 900782"/>
                    <a:gd name="connsiteY129" fmla="*/ 1818866 h 2893916"/>
                    <a:gd name="connsiteX130" fmla="*/ 124378 w 900782"/>
                    <a:gd name="connsiteY130" fmla="*/ 1885472 h 2893916"/>
                    <a:gd name="connsiteX131" fmla="*/ 190985 w 900782"/>
                    <a:gd name="connsiteY131" fmla="*/ 1818865 h 2893916"/>
                    <a:gd name="connsiteX132" fmla="*/ 564652 w 900782"/>
                    <a:gd name="connsiteY132" fmla="*/ 1752258 h 2893916"/>
                    <a:gd name="connsiteX133" fmla="*/ 498045 w 900782"/>
                    <a:gd name="connsiteY133" fmla="*/ 1818865 h 2893916"/>
                    <a:gd name="connsiteX134" fmla="*/ 564652 w 900782"/>
                    <a:gd name="connsiteY134" fmla="*/ 1885472 h 2893916"/>
                    <a:gd name="connsiteX135" fmla="*/ 631259 w 900782"/>
                    <a:gd name="connsiteY135" fmla="*/ 1818865 h 2893916"/>
                    <a:gd name="connsiteX136" fmla="*/ 344514 w 900782"/>
                    <a:gd name="connsiteY136" fmla="*/ 1752258 h 2893916"/>
                    <a:gd name="connsiteX137" fmla="*/ 277907 w 900782"/>
                    <a:gd name="connsiteY137" fmla="*/ 1818865 h 2893916"/>
                    <a:gd name="connsiteX138" fmla="*/ 344515 w 900782"/>
                    <a:gd name="connsiteY138" fmla="*/ 1885473 h 2893916"/>
                    <a:gd name="connsiteX139" fmla="*/ 411122 w 900782"/>
                    <a:gd name="connsiteY139" fmla="*/ 1818866 h 2893916"/>
                    <a:gd name="connsiteX140" fmla="*/ 674720 w 900782"/>
                    <a:gd name="connsiteY140" fmla="*/ 1642190 h 2893916"/>
                    <a:gd name="connsiteX141" fmla="*/ 608113 w 900782"/>
                    <a:gd name="connsiteY141" fmla="*/ 1708797 h 2893916"/>
                    <a:gd name="connsiteX142" fmla="*/ 674720 w 900782"/>
                    <a:gd name="connsiteY142" fmla="*/ 1775404 h 2893916"/>
                    <a:gd name="connsiteX143" fmla="*/ 741327 w 900782"/>
                    <a:gd name="connsiteY143" fmla="*/ 1708798 h 2893916"/>
                    <a:gd name="connsiteX144" fmla="*/ 234447 w 900782"/>
                    <a:gd name="connsiteY144" fmla="*/ 1642190 h 2893916"/>
                    <a:gd name="connsiteX145" fmla="*/ 167839 w 900782"/>
                    <a:gd name="connsiteY145" fmla="*/ 1708798 h 2893916"/>
                    <a:gd name="connsiteX146" fmla="*/ 234446 w 900782"/>
                    <a:gd name="connsiteY146" fmla="*/ 1775404 h 2893916"/>
                    <a:gd name="connsiteX147" fmla="*/ 301053 w 900782"/>
                    <a:gd name="connsiteY147" fmla="*/ 1708797 h 2893916"/>
                    <a:gd name="connsiteX148" fmla="*/ 454583 w 900782"/>
                    <a:gd name="connsiteY148" fmla="*/ 1642189 h 2893916"/>
                    <a:gd name="connsiteX149" fmla="*/ 387976 w 900782"/>
                    <a:gd name="connsiteY149" fmla="*/ 1708796 h 2893916"/>
                    <a:gd name="connsiteX150" fmla="*/ 454584 w 900782"/>
                    <a:gd name="connsiteY150" fmla="*/ 1775404 h 2893916"/>
                    <a:gd name="connsiteX151" fmla="*/ 521191 w 900782"/>
                    <a:gd name="connsiteY151" fmla="*/ 1708797 h 2893916"/>
                    <a:gd name="connsiteX152" fmla="*/ 784788 w 900782"/>
                    <a:gd name="connsiteY152" fmla="*/ 1532121 h 2893916"/>
                    <a:gd name="connsiteX153" fmla="*/ 718181 w 900782"/>
                    <a:gd name="connsiteY153" fmla="*/ 1598729 h 2893916"/>
                    <a:gd name="connsiteX154" fmla="*/ 784788 w 900782"/>
                    <a:gd name="connsiteY154" fmla="*/ 1665337 h 2893916"/>
                    <a:gd name="connsiteX155" fmla="*/ 851396 w 900782"/>
                    <a:gd name="connsiteY155" fmla="*/ 1598729 h 2893916"/>
                    <a:gd name="connsiteX156" fmla="*/ 564651 w 900782"/>
                    <a:gd name="connsiteY156" fmla="*/ 1532121 h 2893916"/>
                    <a:gd name="connsiteX157" fmla="*/ 498044 w 900782"/>
                    <a:gd name="connsiteY157" fmla="*/ 1598728 h 2893916"/>
                    <a:gd name="connsiteX158" fmla="*/ 564652 w 900782"/>
                    <a:gd name="connsiteY158" fmla="*/ 1665336 h 2893916"/>
                    <a:gd name="connsiteX159" fmla="*/ 631259 w 900782"/>
                    <a:gd name="connsiteY159" fmla="*/ 1598729 h 2893916"/>
                    <a:gd name="connsiteX160" fmla="*/ 344516 w 900782"/>
                    <a:gd name="connsiteY160" fmla="*/ 1532121 h 2893916"/>
                    <a:gd name="connsiteX161" fmla="*/ 277908 w 900782"/>
                    <a:gd name="connsiteY161" fmla="*/ 1598729 h 2893916"/>
                    <a:gd name="connsiteX162" fmla="*/ 344515 w 900782"/>
                    <a:gd name="connsiteY162" fmla="*/ 1665335 h 2893916"/>
                    <a:gd name="connsiteX163" fmla="*/ 411122 w 900782"/>
                    <a:gd name="connsiteY163" fmla="*/ 1598728 h 2893916"/>
                    <a:gd name="connsiteX164" fmla="*/ 124378 w 900782"/>
                    <a:gd name="connsiteY164" fmla="*/ 1532121 h 2893916"/>
                    <a:gd name="connsiteX165" fmla="*/ 57770 w 900782"/>
                    <a:gd name="connsiteY165" fmla="*/ 1598729 h 2893916"/>
                    <a:gd name="connsiteX166" fmla="*/ 124378 w 900782"/>
                    <a:gd name="connsiteY166" fmla="*/ 1665337 h 2893916"/>
                    <a:gd name="connsiteX167" fmla="*/ 190986 w 900782"/>
                    <a:gd name="connsiteY167" fmla="*/ 1598729 h 2893916"/>
                    <a:gd name="connsiteX168" fmla="*/ 454583 w 900782"/>
                    <a:gd name="connsiteY168" fmla="*/ 1422054 h 2893916"/>
                    <a:gd name="connsiteX169" fmla="*/ 387976 w 900782"/>
                    <a:gd name="connsiteY169" fmla="*/ 1488660 h 2893916"/>
                    <a:gd name="connsiteX170" fmla="*/ 454583 w 900782"/>
                    <a:gd name="connsiteY170" fmla="*/ 1555267 h 2893916"/>
                    <a:gd name="connsiteX171" fmla="*/ 521190 w 900782"/>
                    <a:gd name="connsiteY171" fmla="*/ 1488660 h 2893916"/>
                    <a:gd name="connsiteX172" fmla="*/ 674720 w 900782"/>
                    <a:gd name="connsiteY172" fmla="*/ 1422052 h 2893916"/>
                    <a:gd name="connsiteX173" fmla="*/ 608112 w 900782"/>
                    <a:gd name="connsiteY173" fmla="*/ 1488660 h 2893916"/>
                    <a:gd name="connsiteX174" fmla="*/ 674720 w 900782"/>
                    <a:gd name="connsiteY174" fmla="*/ 1555268 h 2893916"/>
                    <a:gd name="connsiteX175" fmla="*/ 741328 w 900782"/>
                    <a:gd name="connsiteY175" fmla="*/ 1488660 h 2893916"/>
                    <a:gd name="connsiteX176" fmla="*/ 234447 w 900782"/>
                    <a:gd name="connsiteY176" fmla="*/ 1422052 h 2893916"/>
                    <a:gd name="connsiteX177" fmla="*/ 167839 w 900782"/>
                    <a:gd name="connsiteY177" fmla="*/ 1488660 h 2893916"/>
                    <a:gd name="connsiteX178" fmla="*/ 234447 w 900782"/>
                    <a:gd name="connsiteY178" fmla="*/ 1555268 h 2893916"/>
                    <a:gd name="connsiteX179" fmla="*/ 301055 w 900782"/>
                    <a:gd name="connsiteY179" fmla="*/ 1488660 h 2893916"/>
                    <a:gd name="connsiteX180" fmla="*/ 784788 w 900782"/>
                    <a:gd name="connsiteY180" fmla="*/ 1311985 h 2893916"/>
                    <a:gd name="connsiteX181" fmla="*/ 718181 w 900782"/>
                    <a:gd name="connsiteY181" fmla="*/ 1378592 h 2893916"/>
                    <a:gd name="connsiteX182" fmla="*/ 784788 w 900782"/>
                    <a:gd name="connsiteY182" fmla="*/ 1445199 h 2893916"/>
                    <a:gd name="connsiteX183" fmla="*/ 851396 w 900782"/>
                    <a:gd name="connsiteY183" fmla="*/ 1378592 h 2893916"/>
                    <a:gd name="connsiteX184" fmla="*/ 564652 w 900782"/>
                    <a:gd name="connsiteY184" fmla="*/ 1311985 h 2893916"/>
                    <a:gd name="connsiteX185" fmla="*/ 498045 w 900782"/>
                    <a:gd name="connsiteY185" fmla="*/ 1378592 h 2893916"/>
                    <a:gd name="connsiteX186" fmla="*/ 564651 w 900782"/>
                    <a:gd name="connsiteY186" fmla="*/ 1445199 h 2893916"/>
                    <a:gd name="connsiteX187" fmla="*/ 631259 w 900782"/>
                    <a:gd name="connsiteY187" fmla="*/ 1378591 h 2893916"/>
                    <a:gd name="connsiteX188" fmla="*/ 344514 w 900782"/>
                    <a:gd name="connsiteY188" fmla="*/ 1311985 h 2893916"/>
                    <a:gd name="connsiteX189" fmla="*/ 277907 w 900782"/>
                    <a:gd name="connsiteY189" fmla="*/ 1378591 h 2893916"/>
                    <a:gd name="connsiteX190" fmla="*/ 344516 w 900782"/>
                    <a:gd name="connsiteY190" fmla="*/ 1445199 h 2893916"/>
                    <a:gd name="connsiteX191" fmla="*/ 411122 w 900782"/>
                    <a:gd name="connsiteY191" fmla="*/ 1378593 h 2893916"/>
                    <a:gd name="connsiteX192" fmla="*/ 124378 w 900782"/>
                    <a:gd name="connsiteY192" fmla="*/ 1311984 h 2893916"/>
                    <a:gd name="connsiteX193" fmla="*/ 57771 w 900782"/>
                    <a:gd name="connsiteY193" fmla="*/ 1378591 h 2893916"/>
                    <a:gd name="connsiteX194" fmla="*/ 124378 w 900782"/>
                    <a:gd name="connsiteY194" fmla="*/ 1445199 h 2893916"/>
                    <a:gd name="connsiteX195" fmla="*/ 190986 w 900782"/>
                    <a:gd name="connsiteY195" fmla="*/ 1378591 h 2893916"/>
                    <a:gd name="connsiteX196" fmla="*/ 674720 w 900782"/>
                    <a:gd name="connsiteY196" fmla="*/ 1201917 h 2893916"/>
                    <a:gd name="connsiteX197" fmla="*/ 608113 w 900782"/>
                    <a:gd name="connsiteY197" fmla="*/ 1268524 h 2893916"/>
                    <a:gd name="connsiteX198" fmla="*/ 674720 w 900782"/>
                    <a:gd name="connsiteY198" fmla="*/ 1335131 h 2893916"/>
                    <a:gd name="connsiteX199" fmla="*/ 741327 w 900782"/>
                    <a:gd name="connsiteY199" fmla="*/ 1268523 h 2893916"/>
                    <a:gd name="connsiteX200" fmla="*/ 234446 w 900782"/>
                    <a:gd name="connsiteY200" fmla="*/ 1201917 h 2893916"/>
                    <a:gd name="connsiteX201" fmla="*/ 167839 w 900782"/>
                    <a:gd name="connsiteY201" fmla="*/ 1268523 h 2893916"/>
                    <a:gd name="connsiteX202" fmla="*/ 234447 w 900782"/>
                    <a:gd name="connsiteY202" fmla="*/ 1335131 h 2893916"/>
                    <a:gd name="connsiteX203" fmla="*/ 301053 w 900782"/>
                    <a:gd name="connsiteY203" fmla="*/ 1268524 h 2893916"/>
                    <a:gd name="connsiteX204" fmla="*/ 454583 w 900782"/>
                    <a:gd name="connsiteY204" fmla="*/ 1201916 h 2893916"/>
                    <a:gd name="connsiteX205" fmla="*/ 387976 w 900782"/>
                    <a:gd name="connsiteY205" fmla="*/ 1268523 h 2893916"/>
                    <a:gd name="connsiteX206" fmla="*/ 454584 w 900782"/>
                    <a:gd name="connsiteY206" fmla="*/ 1335131 h 2893916"/>
                    <a:gd name="connsiteX207" fmla="*/ 521191 w 900782"/>
                    <a:gd name="connsiteY207" fmla="*/ 1268524 h 2893916"/>
                    <a:gd name="connsiteX208" fmla="*/ 124378 w 900782"/>
                    <a:gd name="connsiteY208" fmla="*/ 1091848 h 2893916"/>
                    <a:gd name="connsiteX209" fmla="*/ 57771 w 900782"/>
                    <a:gd name="connsiteY209" fmla="*/ 1158455 h 2893916"/>
                    <a:gd name="connsiteX210" fmla="*/ 124378 w 900782"/>
                    <a:gd name="connsiteY210" fmla="*/ 1225062 h 2893916"/>
                    <a:gd name="connsiteX211" fmla="*/ 190985 w 900782"/>
                    <a:gd name="connsiteY211" fmla="*/ 1158456 h 2893916"/>
                    <a:gd name="connsiteX212" fmla="*/ 784789 w 900782"/>
                    <a:gd name="connsiteY212" fmla="*/ 1091848 h 2893916"/>
                    <a:gd name="connsiteX213" fmla="*/ 718181 w 900782"/>
                    <a:gd name="connsiteY213" fmla="*/ 1158456 h 2893916"/>
                    <a:gd name="connsiteX214" fmla="*/ 784788 w 900782"/>
                    <a:gd name="connsiteY214" fmla="*/ 1225062 h 2893916"/>
                    <a:gd name="connsiteX215" fmla="*/ 851396 w 900782"/>
                    <a:gd name="connsiteY215" fmla="*/ 1158454 h 2893916"/>
                    <a:gd name="connsiteX216" fmla="*/ 564651 w 900782"/>
                    <a:gd name="connsiteY216" fmla="*/ 1091848 h 2893916"/>
                    <a:gd name="connsiteX217" fmla="*/ 498044 w 900782"/>
                    <a:gd name="connsiteY217" fmla="*/ 1158455 h 2893916"/>
                    <a:gd name="connsiteX218" fmla="*/ 564652 w 900782"/>
                    <a:gd name="connsiteY218" fmla="*/ 1225063 h 2893916"/>
                    <a:gd name="connsiteX219" fmla="*/ 631259 w 900782"/>
                    <a:gd name="connsiteY219" fmla="*/ 1158456 h 2893916"/>
                    <a:gd name="connsiteX220" fmla="*/ 344515 w 900782"/>
                    <a:gd name="connsiteY220" fmla="*/ 1091848 h 2893916"/>
                    <a:gd name="connsiteX221" fmla="*/ 277907 w 900782"/>
                    <a:gd name="connsiteY221" fmla="*/ 1158455 h 2893916"/>
                    <a:gd name="connsiteX222" fmla="*/ 344514 w 900782"/>
                    <a:gd name="connsiteY222" fmla="*/ 1225063 h 2893916"/>
                    <a:gd name="connsiteX223" fmla="*/ 411122 w 900782"/>
                    <a:gd name="connsiteY223" fmla="*/ 1158455 h 2893916"/>
                    <a:gd name="connsiteX224" fmla="*/ 454583 w 900782"/>
                    <a:gd name="connsiteY224" fmla="*/ 981779 h 2893916"/>
                    <a:gd name="connsiteX225" fmla="*/ 387976 w 900782"/>
                    <a:gd name="connsiteY225" fmla="*/ 1048387 h 2893916"/>
                    <a:gd name="connsiteX226" fmla="*/ 454583 w 900782"/>
                    <a:gd name="connsiteY226" fmla="*/ 1114994 h 2893916"/>
                    <a:gd name="connsiteX227" fmla="*/ 521190 w 900782"/>
                    <a:gd name="connsiteY227" fmla="*/ 1048387 h 2893916"/>
                    <a:gd name="connsiteX228" fmla="*/ 234447 w 900782"/>
                    <a:gd name="connsiteY228" fmla="*/ 981779 h 2893916"/>
                    <a:gd name="connsiteX229" fmla="*/ 167839 w 900782"/>
                    <a:gd name="connsiteY229" fmla="*/ 1048387 h 2893916"/>
                    <a:gd name="connsiteX230" fmla="*/ 234447 w 900782"/>
                    <a:gd name="connsiteY230" fmla="*/ 1114994 h 2893916"/>
                    <a:gd name="connsiteX231" fmla="*/ 301054 w 900782"/>
                    <a:gd name="connsiteY231" fmla="*/ 1048387 h 2893916"/>
                    <a:gd name="connsiteX232" fmla="*/ 674720 w 900782"/>
                    <a:gd name="connsiteY232" fmla="*/ 981779 h 2893916"/>
                    <a:gd name="connsiteX233" fmla="*/ 608112 w 900782"/>
                    <a:gd name="connsiteY233" fmla="*/ 1048387 h 2893916"/>
                    <a:gd name="connsiteX234" fmla="*/ 674720 w 900782"/>
                    <a:gd name="connsiteY234" fmla="*/ 1114995 h 2893916"/>
                    <a:gd name="connsiteX235" fmla="*/ 741328 w 900782"/>
                    <a:gd name="connsiteY235" fmla="*/ 1048387 h 2893916"/>
                    <a:gd name="connsiteX236" fmla="*/ 344515 w 900782"/>
                    <a:gd name="connsiteY236" fmla="*/ 871711 h 2893916"/>
                    <a:gd name="connsiteX237" fmla="*/ 277907 w 900782"/>
                    <a:gd name="connsiteY237" fmla="*/ 938318 h 2893916"/>
                    <a:gd name="connsiteX238" fmla="*/ 344515 w 900782"/>
                    <a:gd name="connsiteY238" fmla="*/ 1004926 h 2893916"/>
                    <a:gd name="connsiteX239" fmla="*/ 411122 w 900782"/>
                    <a:gd name="connsiteY239" fmla="*/ 938318 h 2893916"/>
                    <a:gd name="connsiteX240" fmla="*/ 784788 w 900782"/>
                    <a:gd name="connsiteY240" fmla="*/ 871710 h 2893916"/>
                    <a:gd name="connsiteX241" fmla="*/ 718181 w 900782"/>
                    <a:gd name="connsiteY241" fmla="*/ 938318 h 2893916"/>
                    <a:gd name="connsiteX242" fmla="*/ 784789 w 900782"/>
                    <a:gd name="connsiteY242" fmla="*/ 1004926 h 2893916"/>
                    <a:gd name="connsiteX243" fmla="*/ 851397 w 900782"/>
                    <a:gd name="connsiteY243" fmla="*/ 938318 h 2893916"/>
                    <a:gd name="connsiteX244" fmla="*/ 564652 w 900782"/>
                    <a:gd name="connsiteY244" fmla="*/ 871710 h 2893916"/>
                    <a:gd name="connsiteX245" fmla="*/ 498044 w 900782"/>
                    <a:gd name="connsiteY245" fmla="*/ 938318 h 2893916"/>
                    <a:gd name="connsiteX246" fmla="*/ 564651 w 900782"/>
                    <a:gd name="connsiteY246" fmla="*/ 1004926 h 2893916"/>
                    <a:gd name="connsiteX247" fmla="*/ 631259 w 900782"/>
                    <a:gd name="connsiteY247" fmla="*/ 938318 h 2893916"/>
                    <a:gd name="connsiteX248" fmla="*/ 124378 w 900782"/>
                    <a:gd name="connsiteY248" fmla="*/ 871710 h 2893916"/>
                    <a:gd name="connsiteX249" fmla="*/ 57770 w 900782"/>
                    <a:gd name="connsiteY249" fmla="*/ 938318 h 2893916"/>
                    <a:gd name="connsiteX250" fmla="*/ 124378 w 900782"/>
                    <a:gd name="connsiteY250" fmla="*/ 1004925 h 2893916"/>
                    <a:gd name="connsiteX251" fmla="*/ 190985 w 900782"/>
                    <a:gd name="connsiteY251" fmla="*/ 938318 h 2893916"/>
                    <a:gd name="connsiteX252" fmla="*/ 674720 w 900782"/>
                    <a:gd name="connsiteY252" fmla="*/ 761642 h 2893916"/>
                    <a:gd name="connsiteX253" fmla="*/ 608113 w 900782"/>
                    <a:gd name="connsiteY253" fmla="*/ 828250 h 2893916"/>
                    <a:gd name="connsiteX254" fmla="*/ 674720 w 900782"/>
                    <a:gd name="connsiteY254" fmla="*/ 894857 h 2893916"/>
                    <a:gd name="connsiteX255" fmla="*/ 741328 w 900782"/>
                    <a:gd name="connsiteY255" fmla="*/ 828250 h 2893916"/>
                    <a:gd name="connsiteX256" fmla="*/ 454584 w 900782"/>
                    <a:gd name="connsiteY256" fmla="*/ 761642 h 2893916"/>
                    <a:gd name="connsiteX257" fmla="*/ 387976 w 900782"/>
                    <a:gd name="connsiteY257" fmla="*/ 828250 h 2893916"/>
                    <a:gd name="connsiteX258" fmla="*/ 454583 w 900782"/>
                    <a:gd name="connsiteY258" fmla="*/ 894858 h 2893916"/>
                    <a:gd name="connsiteX259" fmla="*/ 521191 w 900782"/>
                    <a:gd name="connsiteY259" fmla="*/ 828250 h 2893916"/>
                    <a:gd name="connsiteX260" fmla="*/ 234446 w 900782"/>
                    <a:gd name="connsiteY260" fmla="*/ 761642 h 2893916"/>
                    <a:gd name="connsiteX261" fmla="*/ 167839 w 900782"/>
                    <a:gd name="connsiteY261" fmla="*/ 828250 h 2893916"/>
                    <a:gd name="connsiteX262" fmla="*/ 234447 w 900782"/>
                    <a:gd name="connsiteY262" fmla="*/ 894858 h 2893916"/>
                    <a:gd name="connsiteX263" fmla="*/ 301053 w 900782"/>
                    <a:gd name="connsiteY263" fmla="*/ 828250 h 2893916"/>
                    <a:gd name="connsiteX264" fmla="*/ 564652 w 900782"/>
                    <a:gd name="connsiteY264" fmla="*/ 651574 h 2893916"/>
                    <a:gd name="connsiteX265" fmla="*/ 498045 w 900782"/>
                    <a:gd name="connsiteY265" fmla="*/ 718181 h 2893916"/>
                    <a:gd name="connsiteX266" fmla="*/ 564652 w 900782"/>
                    <a:gd name="connsiteY266" fmla="*/ 784789 h 2893916"/>
                    <a:gd name="connsiteX267" fmla="*/ 631259 w 900782"/>
                    <a:gd name="connsiteY267" fmla="*/ 718181 h 2893916"/>
                    <a:gd name="connsiteX268" fmla="*/ 344515 w 900782"/>
                    <a:gd name="connsiteY268" fmla="*/ 651573 h 2893916"/>
                    <a:gd name="connsiteX269" fmla="*/ 277907 w 900782"/>
                    <a:gd name="connsiteY269" fmla="*/ 718181 h 2893916"/>
                    <a:gd name="connsiteX270" fmla="*/ 344515 w 900782"/>
                    <a:gd name="connsiteY270" fmla="*/ 784789 h 2893916"/>
                    <a:gd name="connsiteX271" fmla="*/ 411122 w 900782"/>
                    <a:gd name="connsiteY271" fmla="*/ 718181 h 2893916"/>
                    <a:gd name="connsiteX272" fmla="*/ 454583 w 900782"/>
                    <a:gd name="connsiteY272" fmla="*/ 541505 h 2893916"/>
                    <a:gd name="connsiteX273" fmla="*/ 387976 w 900782"/>
                    <a:gd name="connsiteY273" fmla="*/ 608112 h 2893916"/>
                    <a:gd name="connsiteX274" fmla="*/ 454583 w 900782"/>
                    <a:gd name="connsiteY274" fmla="*/ 674720 h 2893916"/>
                    <a:gd name="connsiteX275" fmla="*/ 521190 w 900782"/>
                    <a:gd name="connsiteY275" fmla="*/ 608112 h 2893916"/>
                    <a:gd name="connsiteX276" fmla="*/ 0 w 900782"/>
                    <a:gd name="connsiteY276" fmla="*/ 0 h 2893916"/>
                    <a:gd name="connsiteX277" fmla="*/ 454583 w 900782"/>
                    <a:gd name="connsiteY277" fmla="*/ 454583 h 2893916"/>
                    <a:gd name="connsiteX278" fmla="*/ 900782 w 900782"/>
                    <a:gd name="connsiteY278" fmla="*/ 8384 h 2893916"/>
                    <a:gd name="connsiteX279" fmla="*/ 900782 w 900782"/>
                    <a:gd name="connsiteY279" fmla="*/ 95307 h 2893916"/>
                    <a:gd name="connsiteX280" fmla="*/ 498044 w 900782"/>
                    <a:gd name="connsiteY280" fmla="*/ 498044 h 2893916"/>
                    <a:gd name="connsiteX281" fmla="*/ 564651 w 900782"/>
                    <a:gd name="connsiteY281" fmla="*/ 564651 h 2893916"/>
                    <a:gd name="connsiteX282" fmla="*/ 900782 w 900782"/>
                    <a:gd name="connsiteY282" fmla="*/ 228521 h 2893916"/>
                    <a:gd name="connsiteX283" fmla="*/ 900782 w 900782"/>
                    <a:gd name="connsiteY283" fmla="*/ 315444 h 2893916"/>
                    <a:gd name="connsiteX284" fmla="*/ 608113 w 900782"/>
                    <a:gd name="connsiteY284" fmla="*/ 608113 h 2893916"/>
                    <a:gd name="connsiteX285" fmla="*/ 674720 w 900782"/>
                    <a:gd name="connsiteY285" fmla="*/ 674720 h 2893916"/>
                    <a:gd name="connsiteX286" fmla="*/ 900782 w 900782"/>
                    <a:gd name="connsiteY286" fmla="*/ 448658 h 2893916"/>
                    <a:gd name="connsiteX287" fmla="*/ 900782 w 900782"/>
                    <a:gd name="connsiteY287" fmla="*/ 535580 h 2893916"/>
                    <a:gd name="connsiteX288" fmla="*/ 718181 w 900782"/>
                    <a:gd name="connsiteY288" fmla="*/ 718181 h 2893916"/>
                    <a:gd name="connsiteX289" fmla="*/ 784788 w 900782"/>
                    <a:gd name="connsiteY289" fmla="*/ 784789 h 2893916"/>
                    <a:gd name="connsiteX290" fmla="*/ 900782 w 900782"/>
                    <a:gd name="connsiteY290" fmla="*/ 668795 h 2893916"/>
                    <a:gd name="connsiteX291" fmla="*/ 900782 w 900782"/>
                    <a:gd name="connsiteY291" fmla="*/ 755717 h 2893916"/>
                    <a:gd name="connsiteX292" fmla="*/ 828249 w 900782"/>
                    <a:gd name="connsiteY292" fmla="*/ 828250 h 2893916"/>
                    <a:gd name="connsiteX293" fmla="*/ 894857 w 900782"/>
                    <a:gd name="connsiteY293" fmla="*/ 894858 h 2893916"/>
                    <a:gd name="connsiteX294" fmla="*/ 900782 w 900782"/>
                    <a:gd name="connsiteY294" fmla="*/ 888933 h 2893916"/>
                    <a:gd name="connsiteX295" fmla="*/ 900782 w 900782"/>
                    <a:gd name="connsiteY295" fmla="*/ 987704 h 2893916"/>
                    <a:gd name="connsiteX296" fmla="*/ 894857 w 900782"/>
                    <a:gd name="connsiteY296" fmla="*/ 981779 h 2893916"/>
                    <a:gd name="connsiteX297" fmla="*/ 828250 w 900782"/>
                    <a:gd name="connsiteY297" fmla="*/ 1048387 h 2893916"/>
                    <a:gd name="connsiteX298" fmla="*/ 894857 w 900782"/>
                    <a:gd name="connsiteY298" fmla="*/ 1114993 h 2893916"/>
                    <a:gd name="connsiteX299" fmla="*/ 900782 w 900782"/>
                    <a:gd name="connsiteY299" fmla="*/ 1109068 h 2893916"/>
                    <a:gd name="connsiteX300" fmla="*/ 900782 w 900782"/>
                    <a:gd name="connsiteY300" fmla="*/ 1207841 h 2893916"/>
                    <a:gd name="connsiteX301" fmla="*/ 894857 w 900782"/>
                    <a:gd name="connsiteY301" fmla="*/ 1201915 h 2893916"/>
                    <a:gd name="connsiteX302" fmla="*/ 828249 w 900782"/>
                    <a:gd name="connsiteY302" fmla="*/ 1268524 h 2893916"/>
                    <a:gd name="connsiteX303" fmla="*/ 894857 w 900782"/>
                    <a:gd name="connsiteY303" fmla="*/ 1335131 h 2893916"/>
                    <a:gd name="connsiteX304" fmla="*/ 900782 w 900782"/>
                    <a:gd name="connsiteY304" fmla="*/ 1329206 h 2893916"/>
                    <a:gd name="connsiteX305" fmla="*/ 900782 w 900782"/>
                    <a:gd name="connsiteY305" fmla="*/ 1427979 h 2893916"/>
                    <a:gd name="connsiteX306" fmla="*/ 894857 w 900782"/>
                    <a:gd name="connsiteY306" fmla="*/ 1422053 h 2893916"/>
                    <a:gd name="connsiteX307" fmla="*/ 828249 w 900782"/>
                    <a:gd name="connsiteY307" fmla="*/ 1488660 h 2893916"/>
                    <a:gd name="connsiteX308" fmla="*/ 894857 w 900782"/>
                    <a:gd name="connsiteY308" fmla="*/ 1555268 h 2893916"/>
                    <a:gd name="connsiteX309" fmla="*/ 900782 w 900782"/>
                    <a:gd name="connsiteY309" fmla="*/ 1549342 h 2893916"/>
                    <a:gd name="connsiteX310" fmla="*/ 900782 w 900782"/>
                    <a:gd name="connsiteY310" fmla="*/ 1648115 h 2893916"/>
                    <a:gd name="connsiteX311" fmla="*/ 894857 w 900782"/>
                    <a:gd name="connsiteY311" fmla="*/ 1642190 h 2893916"/>
                    <a:gd name="connsiteX312" fmla="*/ 828249 w 900782"/>
                    <a:gd name="connsiteY312" fmla="*/ 1708798 h 2893916"/>
                    <a:gd name="connsiteX313" fmla="*/ 894856 w 900782"/>
                    <a:gd name="connsiteY313" fmla="*/ 1775405 h 2893916"/>
                    <a:gd name="connsiteX314" fmla="*/ 900782 w 900782"/>
                    <a:gd name="connsiteY314" fmla="*/ 1769479 h 2893916"/>
                    <a:gd name="connsiteX315" fmla="*/ 900782 w 900782"/>
                    <a:gd name="connsiteY315" fmla="*/ 1868253 h 2893916"/>
                    <a:gd name="connsiteX316" fmla="*/ 894856 w 900782"/>
                    <a:gd name="connsiteY316" fmla="*/ 1862327 h 2893916"/>
                    <a:gd name="connsiteX317" fmla="*/ 828250 w 900782"/>
                    <a:gd name="connsiteY317" fmla="*/ 1928934 h 2893916"/>
                    <a:gd name="connsiteX318" fmla="*/ 894857 w 900782"/>
                    <a:gd name="connsiteY318" fmla="*/ 1995541 h 2893916"/>
                    <a:gd name="connsiteX319" fmla="*/ 900782 w 900782"/>
                    <a:gd name="connsiteY319" fmla="*/ 1989617 h 2893916"/>
                    <a:gd name="connsiteX320" fmla="*/ 900782 w 900782"/>
                    <a:gd name="connsiteY320" fmla="*/ 2088388 h 2893916"/>
                    <a:gd name="connsiteX321" fmla="*/ 894857 w 900782"/>
                    <a:gd name="connsiteY321" fmla="*/ 2082463 h 2893916"/>
                    <a:gd name="connsiteX322" fmla="*/ 828250 w 900782"/>
                    <a:gd name="connsiteY322" fmla="*/ 2149071 h 2893916"/>
                    <a:gd name="connsiteX323" fmla="*/ 894857 w 900782"/>
                    <a:gd name="connsiteY323" fmla="*/ 2215678 h 2893916"/>
                    <a:gd name="connsiteX324" fmla="*/ 900782 w 900782"/>
                    <a:gd name="connsiteY324" fmla="*/ 2209753 h 2893916"/>
                    <a:gd name="connsiteX325" fmla="*/ 900782 w 900782"/>
                    <a:gd name="connsiteY325" fmla="*/ 2308526 h 2893916"/>
                    <a:gd name="connsiteX326" fmla="*/ 894857 w 900782"/>
                    <a:gd name="connsiteY326" fmla="*/ 2302600 h 2893916"/>
                    <a:gd name="connsiteX327" fmla="*/ 828249 w 900782"/>
                    <a:gd name="connsiteY327" fmla="*/ 2369208 h 2893916"/>
                    <a:gd name="connsiteX328" fmla="*/ 894857 w 900782"/>
                    <a:gd name="connsiteY328" fmla="*/ 2435815 h 2893916"/>
                    <a:gd name="connsiteX329" fmla="*/ 900782 w 900782"/>
                    <a:gd name="connsiteY329" fmla="*/ 2429890 h 2893916"/>
                    <a:gd name="connsiteX330" fmla="*/ 900782 w 900782"/>
                    <a:gd name="connsiteY330" fmla="*/ 2528662 h 2893916"/>
                    <a:gd name="connsiteX331" fmla="*/ 894857 w 900782"/>
                    <a:gd name="connsiteY331" fmla="*/ 2522738 h 2893916"/>
                    <a:gd name="connsiteX332" fmla="*/ 828250 w 900782"/>
                    <a:gd name="connsiteY332" fmla="*/ 2589345 h 2893916"/>
                    <a:gd name="connsiteX333" fmla="*/ 894857 w 900782"/>
                    <a:gd name="connsiteY333" fmla="*/ 2655952 h 2893916"/>
                    <a:gd name="connsiteX334" fmla="*/ 900782 w 900782"/>
                    <a:gd name="connsiteY334" fmla="*/ 2650028 h 2893916"/>
                    <a:gd name="connsiteX335" fmla="*/ 900782 w 900782"/>
                    <a:gd name="connsiteY335" fmla="*/ 2748799 h 2893916"/>
                    <a:gd name="connsiteX336" fmla="*/ 894857 w 900782"/>
                    <a:gd name="connsiteY336" fmla="*/ 2742874 h 2893916"/>
                    <a:gd name="connsiteX337" fmla="*/ 828249 w 900782"/>
                    <a:gd name="connsiteY337" fmla="*/ 2809482 h 2893916"/>
                    <a:gd name="connsiteX338" fmla="*/ 894856 w 900782"/>
                    <a:gd name="connsiteY338" fmla="*/ 2876089 h 2893916"/>
                    <a:gd name="connsiteX339" fmla="*/ 896731 w 900782"/>
                    <a:gd name="connsiteY339" fmla="*/ 2874214 h 2893916"/>
                    <a:gd name="connsiteX340" fmla="*/ 892147 w 900782"/>
                    <a:gd name="connsiteY340" fmla="*/ 2885281 h 2893916"/>
                    <a:gd name="connsiteX341" fmla="*/ 871299 w 900782"/>
                    <a:gd name="connsiteY341" fmla="*/ 2893916 h 2893916"/>
                    <a:gd name="connsiteX342" fmla="*/ 825762 w 900782"/>
                    <a:gd name="connsiteY342" fmla="*/ 2893916 h 2893916"/>
                    <a:gd name="connsiteX343" fmla="*/ 784788 w 900782"/>
                    <a:gd name="connsiteY343" fmla="*/ 2852943 h 2893916"/>
                    <a:gd name="connsiteX344" fmla="*/ 743815 w 900782"/>
                    <a:gd name="connsiteY344" fmla="*/ 2893916 h 2893916"/>
                    <a:gd name="connsiteX345" fmla="*/ 605625 w 900782"/>
                    <a:gd name="connsiteY345" fmla="*/ 2893916 h 2893916"/>
                    <a:gd name="connsiteX346" fmla="*/ 564652 w 900782"/>
                    <a:gd name="connsiteY346" fmla="*/ 2852943 h 2893916"/>
                    <a:gd name="connsiteX347" fmla="*/ 523679 w 900782"/>
                    <a:gd name="connsiteY347" fmla="*/ 2893916 h 2893916"/>
                    <a:gd name="connsiteX348" fmla="*/ 385489 w 900782"/>
                    <a:gd name="connsiteY348" fmla="*/ 2893916 h 2893916"/>
                    <a:gd name="connsiteX349" fmla="*/ 344515 w 900782"/>
                    <a:gd name="connsiteY349" fmla="*/ 2852942 h 2893916"/>
                    <a:gd name="connsiteX350" fmla="*/ 303541 w 900782"/>
                    <a:gd name="connsiteY350" fmla="*/ 2893916 h 2893916"/>
                    <a:gd name="connsiteX351" fmla="*/ 165351 w 900782"/>
                    <a:gd name="connsiteY351" fmla="*/ 2893916 h 2893916"/>
                    <a:gd name="connsiteX352" fmla="*/ 124378 w 900782"/>
                    <a:gd name="connsiteY352" fmla="*/ 2852943 h 2893916"/>
                    <a:gd name="connsiteX353" fmla="*/ 83404 w 900782"/>
                    <a:gd name="connsiteY353" fmla="*/ 2893916 h 2893916"/>
                    <a:gd name="connsiteX354" fmla="*/ 29483 w 900782"/>
                    <a:gd name="connsiteY354" fmla="*/ 2893916 h 2893916"/>
                    <a:gd name="connsiteX355" fmla="*/ 0 w 900782"/>
                    <a:gd name="connsiteY355" fmla="*/ 2864433 h 2893916"/>
                    <a:gd name="connsiteX356" fmla="*/ 0 w 900782"/>
                    <a:gd name="connsiteY356" fmla="*/ 2861779 h 2893916"/>
                    <a:gd name="connsiteX357" fmla="*/ 14310 w 900782"/>
                    <a:gd name="connsiteY357" fmla="*/ 2876089 h 2893916"/>
                    <a:gd name="connsiteX358" fmla="*/ 80917 w 900782"/>
                    <a:gd name="connsiteY358" fmla="*/ 2809482 h 2893916"/>
                    <a:gd name="connsiteX359" fmla="*/ 14309 w 900782"/>
                    <a:gd name="connsiteY359" fmla="*/ 2742874 h 2893916"/>
                    <a:gd name="connsiteX360" fmla="*/ 0 w 900782"/>
                    <a:gd name="connsiteY360" fmla="*/ 2757183 h 2893916"/>
                    <a:gd name="connsiteX361" fmla="*/ 0 w 900782"/>
                    <a:gd name="connsiteY361" fmla="*/ 2641644 h 2893916"/>
                    <a:gd name="connsiteX362" fmla="*/ 14309 w 900782"/>
                    <a:gd name="connsiteY362" fmla="*/ 2655952 h 2893916"/>
                    <a:gd name="connsiteX363" fmla="*/ 80917 w 900782"/>
                    <a:gd name="connsiteY363" fmla="*/ 2589344 h 2893916"/>
                    <a:gd name="connsiteX364" fmla="*/ 14309 w 900782"/>
                    <a:gd name="connsiteY364" fmla="*/ 2522737 h 2893916"/>
                    <a:gd name="connsiteX365" fmla="*/ 0 w 900782"/>
                    <a:gd name="connsiteY365" fmla="*/ 2537046 h 2893916"/>
                    <a:gd name="connsiteX366" fmla="*/ 0 w 900782"/>
                    <a:gd name="connsiteY366" fmla="*/ 2421506 h 2893916"/>
                    <a:gd name="connsiteX367" fmla="*/ 14309 w 900782"/>
                    <a:gd name="connsiteY367" fmla="*/ 2435815 h 2893916"/>
                    <a:gd name="connsiteX368" fmla="*/ 80917 w 900782"/>
                    <a:gd name="connsiteY368" fmla="*/ 2369208 h 2893916"/>
                    <a:gd name="connsiteX369" fmla="*/ 14309 w 900782"/>
                    <a:gd name="connsiteY369" fmla="*/ 2302600 h 2893916"/>
                    <a:gd name="connsiteX370" fmla="*/ 0 w 900782"/>
                    <a:gd name="connsiteY370" fmla="*/ 2316910 h 2893916"/>
                    <a:gd name="connsiteX371" fmla="*/ 0 w 900782"/>
                    <a:gd name="connsiteY371" fmla="*/ 2201369 h 2893916"/>
                    <a:gd name="connsiteX372" fmla="*/ 14309 w 900782"/>
                    <a:gd name="connsiteY372" fmla="*/ 2215679 h 2893916"/>
                    <a:gd name="connsiteX373" fmla="*/ 80917 w 900782"/>
                    <a:gd name="connsiteY373" fmla="*/ 2149071 h 2893916"/>
                    <a:gd name="connsiteX374" fmla="*/ 14309 w 900782"/>
                    <a:gd name="connsiteY374" fmla="*/ 2082463 h 2893916"/>
                    <a:gd name="connsiteX375" fmla="*/ 0 w 900782"/>
                    <a:gd name="connsiteY375" fmla="*/ 2096772 h 2893916"/>
                    <a:gd name="connsiteX376" fmla="*/ 0 w 900782"/>
                    <a:gd name="connsiteY376" fmla="*/ 1981233 h 2893916"/>
                    <a:gd name="connsiteX377" fmla="*/ 14309 w 900782"/>
                    <a:gd name="connsiteY377" fmla="*/ 1995541 h 2893916"/>
                    <a:gd name="connsiteX378" fmla="*/ 80917 w 900782"/>
                    <a:gd name="connsiteY378" fmla="*/ 1928933 h 2893916"/>
                    <a:gd name="connsiteX379" fmla="*/ 14310 w 900782"/>
                    <a:gd name="connsiteY379" fmla="*/ 1862327 h 2893916"/>
                    <a:gd name="connsiteX380" fmla="*/ 0 w 900782"/>
                    <a:gd name="connsiteY380" fmla="*/ 1876637 h 2893916"/>
                    <a:gd name="connsiteX381" fmla="*/ 0 w 900782"/>
                    <a:gd name="connsiteY381" fmla="*/ 1761095 h 2893916"/>
                    <a:gd name="connsiteX382" fmla="*/ 14310 w 900782"/>
                    <a:gd name="connsiteY382" fmla="*/ 1775405 h 2893916"/>
                    <a:gd name="connsiteX383" fmla="*/ 80917 w 900782"/>
                    <a:gd name="connsiteY383" fmla="*/ 1708798 h 2893916"/>
                    <a:gd name="connsiteX384" fmla="*/ 14309 w 900782"/>
                    <a:gd name="connsiteY384" fmla="*/ 1642190 h 2893916"/>
                    <a:gd name="connsiteX385" fmla="*/ 0 w 900782"/>
                    <a:gd name="connsiteY385" fmla="*/ 1656499 h 2893916"/>
                    <a:gd name="connsiteX386" fmla="*/ 0 w 900782"/>
                    <a:gd name="connsiteY386" fmla="*/ 1540958 h 2893916"/>
                    <a:gd name="connsiteX387" fmla="*/ 14309 w 900782"/>
                    <a:gd name="connsiteY387" fmla="*/ 1555268 h 2893916"/>
                    <a:gd name="connsiteX388" fmla="*/ 80917 w 900782"/>
                    <a:gd name="connsiteY388" fmla="*/ 1488660 h 2893916"/>
                    <a:gd name="connsiteX389" fmla="*/ 14309 w 900782"/>
                    <a:gd name="connsiteY389" fmla="*/ 1422053 h 2893916"/>
                    <a:gd name="connsiteX390" fmla="*/ 0 w 900782"/>
                    <a:gd name="connsiteY390" fmla="*/ 1436362 h 2893916"/>
                    <a:gd name="connsiteX391" fmla="*/ 0 w 900782"/>
                    <a:gd name="connsiteY391" fmla="*/ 1320822 h 2893916"/>
                    <a:gd name="connsiteX392" fmla="*/ 14309 w 900782"/>
                    <a:gd name="connsiteY392" fmla="*/ 1335131 h 2893916"/>
                    <a:gd name="connsiteX393" fmla="*/ 80917 w 900782"/>
                    <a:gd name="connsiteY393" fmla="*/ 1268523 h 2893916"/>
                    <a:gd name="connsiteX394" fmla="*/ 14310 w 900782"/>
                    <a:gd name="connsiteY394" fmla="*/ 1201916 h 2893916"/>
                    <a:gd name="connsiteX395" fmla="*/ 0 w 900782"/>
                    <a:gd name="connsiteY395" fmla="*/ 1216226 h 2893916"/>
                    <a:gd name="connsiteX396" fmla="*/ 0 w 900782"/>
                    <a:gd name="connsiteY396" fmla="*/ 1100684 h 2893916"/>
                    <a:gd name="connsiteX397" fmla="*/ 14309 w 900782"/>
                    <a:gd name="connsiteY397" fmla="*/ 1114993 h 2893916"/>
                    <a:gd name="connsiteX398" fmla="*/ 80916 w 900782"/>
                    <a:gd name="connsiteY398" fmla="*/ 1048387 h 2893916"/>
                    <a:gd name="connsiteX399" fmla="*/ 14309 w 900782"/>
                    <a:gd name="connsiteY399" fmla="*/ 981779 h 2893916"/>
                    <a:gd name="connsiteX400" fmla="*/ 0 w 900782"/>
                    <a:gd name="connsiteY400" fmla="*/ 996088 h 2893916"/>
                    <a:gd name="connsiteX401" fmla="*/ 0 w 900782"/>
                    <a:gd name="connsiteY401" fmla="*/ 880548 h 2893916"/>
                    <a:gd name="connsiteX402" fmla="*/ 14309 w 900782"/>
                    <a:gd name="connsiteY402" fmla="*/ 894857 h 2893916"/>
                    <a:gd name="connsiteX403" fmla="*/ 80917 w 900782"/>
                    <a:gd name="connsiteY403" fmla="*/ 828250 h 2893916"/>
                    <a:gd name="connsiteX404" fmla="*/ 0 w 900782"/>
                    <a:gd name="connsiteY404" fmla="*/ 747333 h 2893916"/>
                    <a:gd name="connsiteX405" fmla="*/ 0 w 900782"/>
                    <a:gd name="connsiteY405" fmla="*/ 660411 h 2893916"/>
                    <a:gd name="connsiteX406" fmla="*/ 124378 w 900782"/>
                    <a:gd name="connsiteY406" fmla="*/ 784789 h 2893916"/>
                    <a:gd name="connsiteX407" fmla="*/ 190985 w 900782"/>
                    <a:gd name="connsiteY407" fmla="*/ 718181 h 2893916"/>
                    <a:gd name="connsiteX408" fmla="*/ 0 w 900782"/>
                    <a:gd name="connsiteY408" fmla="*/ 527196 h 2893916"/>
                    <a:gd name="connsiteX409" fmla="*/ 0 w 900782"/>
                    <a:gd name="connsiteY409" fmla="*/ 440275 h 2893916"/>
                    <a:gd name="connsiteX410" fmla="*/ 234446 w 900782"/>
                    <a:gd name="connsiteY410" fmla="*/ 674720 h 2893916"/>
                    <a:gd name="connsiteX411" fmla="*/ 301054 w 900782"/>
                    <a:gd name="connsiteY411" fmla="*/ 608112 h 2893916"/>
                    <a:gd name="connsiteX412" fmla="*/ 0 w 900782"/>
                    <a:gd name="connsiteY412" fmla="*/ 307059 h 2893916"/>
                    <a:gd name="connsiteX413" fmla="*/ 0 w 900782"/>
                    <a:gd name="connsiteY413" fmla="*/ 220137 h 2893916"/>
                    <a:gd name="connsiteX414" fmla="*/ 344515 w 900782"/>
                    <a:gd name="connsiteY414" fmla="*/ 564651 h 2893916"/>
                    <a:gd name="connsiteX415" fmla="*/ 411122 w 900782"/>
                    <a:gd name="connsiteY415" fmla="*/ 498044 h 2893916"/>
                    <a:gd name="connsiteX416" fmla="*/ 0 w 900782"/>
                    <a:gd name="connsiteY416" fmla="*/ 86923 h 28939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</a:cxnLst>
                  <a:rect l="l" t="t" r="r" b="b"/>
                  <a:pathLst>
                    <a:path w="900782" h="2893916">
                      <a:moveTo>
                        <a:pt x="674720" y="2742875"/>
                      </a:moveTo>
                      <a:lnTo>
                        <a:pt x="608113" y="2809482"/>
                      </a:lnTo>
                      <a:lnTo>
                        <a:pt x="674720" y="2876089"/>
                      </a:lnTo>
                      <a:lnTo>
                        <a:pt x="741328" y="2809482"/>
                      </a:lnTo>
                      <a:close/>
                      <a:moveTo>
                        <a:pt x="454583" y="2742874"/>
                      </a:moveTo>
                      <a:lnTo>
                        <a:pt x="387976" y="2809481"/>
                      </a:lnTo>
                      <a:lnTo>
                        <a:pt x="454583" y="2876089"/>
                      </a:lnTo>
                      <a:lnTo>
                        <a:pt x="521190" y="2809481"/>
                      </a:lnTo>
                      <a:close/>
                      <a:moveTo>
                        <a:pt x="234447" y="2742874"/>
                      </a:moveTo>
                      <a:lnTo>
                        <a:pt x="167839" y="2809482"/>
                      </a:lnTo>
                      <a:lnTo>
                        <a:pt x="234446" y="2876089"/>
                      </a:lnTo>
                      <a:lnTo>
                        <a:pt x="301054" y="2809481"/>
                      </a:lnTo>
                      <a:close/>
                      <a:moveTo>
                        <a:pt x="784789" y="2632806"/>
                      </a:moveTo>
                      <a:lnTo>
                        <a:pt x="718181" y="2699414"/>
                      </a:lnTo>
                      <a:lnTo>
                        <a:pt x="784788" y="2766021"/>
                      </a:lnTo>
                      <a:lnTo>
                        <a:pt x="851397" y="2699413"/>
                      </a:lnTo>
                      <a:close/>
                      <a:moveTo>
                        <a:pt x="564651" y="2632806"/>
                      </a:moveTo>
                      <a:lnTo>
                        <a:pt x="498044" y="2699413"/>
                      </a:lnTo>
                      <a:lnTo>
                        <a:pt x="564651" y="2766021"/>
                      </a:lnTo>
                      <a:lnTo>
                        <a:pt x="631259" y="2699413"/>
                      </a:lnTo>
                      <a:close/>
                      <a:moveTo>
                        <a:pt x="344515" y="2632806"/>
                      </a:moveTo>
                      <a:lnTo>
                        <a:pt x="277907" y="2699413"/>
                      </a:lnTo>
                      <a:lnTo>
                        <a:pt x="344515" y="2766021"/>
                      </a:lnTo>
                      <a:lnTo>
                        <a:pt x="411122" y="2699413"/>
                      </a:lnTo>
                      <a:close/>
                      <a:moveTo>
                        <a:pt x="124378" y="2632805"/>
                      </a:moveTo>
                      <a:lnTo>
                        <a:pt x="57770" y="2699413"/>
                      </a:lnTo>
                      <a:lnTo>
                        <a:pt x="124378" y="2766021"/>
                      </a:lnTo>
                      <a:lnTo>
                        <a:pt x="190986" y="2699413"/>
                      </a:lnTo>
                      <a:close/>
                      <a:moveTo>
                        <a:pt x="454583" y="2522738"/>
                      </a:moveTo>
                      <a:lnTo>
                        <a:pt x="387976" y="2589345"/>
                      </a:lnTo>
                      <a:lnTo>
                        <a:pt x="454583" y="2655952"/>
                      </a:lnTo>
                      <a:lnTo>
                        <a:pt x="521190" y="2589345"/>
                      </a:lnTo>
                      <a:close/>
                      <a:moveTo>
                        <a:pt x="674720" y="2522737"/>
                      </a:moveTo>
                      <a:lnTo>
                        <a:pt x="608112" y="2589345"/>
                      </a:lnTo>
                      <a:lnTo>
                        <a:pt x="674720" y="2655952"/>
                      </a:lnTo>
                      <a:lnTo>
                        <a:pt x="741328" y="2589344"/>
                      </a:lnTo>
                      <a:close/>
                      <a:moveTo>
                        <a:pt x="234446" y="2522737"/>
                      </a:moveTo>
                      <a:lnTo>
                        <a:pt x="167839" y="2589344"/>
                      </a:lnTo>
                      <a:lnTo>
                        <a:pt x="234447" y="2655952"/>
                      </a:lnTo>
                      <a:lnTo>
                        <a:pt x="301054" y="2589345"/>
                      </a:lnTo>
                      <a:close/>
                      <a:moveTo>
                        <a:pt x="784788" y="2412669"/>
                      </a:moveTo>
                      <a:lnTo>
                        <a:pt x="718181" y="2479276"/>
                      </a:lnTo>
                      <a:lnTo>
                        <a:pt x="784788" y="2545883"/>
                      </a:lnTo>
                      <a:lnTo>
                        <a:pt x="851396" y="2479276"/>
                      </a:lnTo>
                      <a:close/>
                      <a:moveTo>
                        <a:pt x="564652" y="2412669"/>
                      </a:moveTo>
                      <a:lnTo>
                        <a:pt x="498044" y="2479277"/>
                      </a:lnTo>
                      <a:lnTo>
                        <a:pt x="564651" y="2545884"/>
                      </a:lnTo>
                      <a:lnTo>
                        <a:pt x="631259" y="2479276"/>
                      </a:lnTo>
                      <a:close/>
                      <a:moveTo>
                        <a:pt x="344514" y="2412669"/>
                      </a:moveTo>
                      <a:lnTo>
                        <a:pt x="277907" y="2479276"/>
                      </a:lnTo>
                      <a:lnTo>
                        <a:pt x="344515" y="2545884"/>
                      </a:lnTo>
                      <a:lnTo>
                        <a:pt x="411122" y="2479277"/>
                      </a:lnTo>
                      <a:close/>
                      <a:moveTo>
                        <a:pt x="124378" y="2412669"/>
                      </a:moveTo>
                      <a:lnTo>
                        <a:pt x="57770" y="2479276"/>
                      </a:lnTo>
                      <a:lnTo>
                        <a:pt x="124378" y="2545883"/>
                      </a:lnTo>
                      <a:lnTo>
                        <a:pt x="190985" y="2479276"/>
                      </a:lnTo>
                      <a:close/>
                      <a:moveTo>
                        <a:pt x="674720" y="2302600"/>
                      </a:moveTo>
                      <a:lnTo>
                        <a:pt x="608113" y="2369208"/>
                      </a:lnTo>
                      <a:lnTo>
                        <a:pt x="674720" y="2435815"/>
                      </a:lnTo>
                      <a:lnTo>
                        <a:pt x="741328" y="2369208"/>
                      </a:lnTo>
                      <a:close/>
                      <a:moveTo>
                        <a:pt x="234446" y="2302600"/>
                      </a:moveTo>
                      <a:lnTo>
                        <a:pt x="167839" y="2369208"/>
                      </a:lnTo>
                      <a:lnTo>
                        <a:pt x="234446" y="2435815"/>
                      </a:lnTo>
                      <a:lnTo>
                        <a:pt x="301053" y="2369208"/>
                      </a:lnTo>
                      <a:close/>
                      <a:moveTo>
                        <a:pt x="454583" y="2302600"/>
                      </a:moveTo>
                      <a:lnTo>
                        <a:pt x="387975" y="2369208"/>
                      </a:lnTo>
                      <a:lnTo>
                        <a:pt x="454583" y="2435816"/>
                      </a:lnTo>
                      <a:lnTo>
                        <a:pt x="521191" y="2369208"/>
                      </a:lnTo>
                      <a:close/>
                      <a:moveTo>
                        <a:pt x="784788" y="2192532"/>
                      </a:moveTo>
                      <a:lnTo>
                        <a:pt x="718181" y="2259139"/>
                      </a:lnTo>
                      <a:lnTo>
                        <a:pt x="784788" y="2325747"/>
                      </a:lnTo>
                      <a:lnTo>
                        <a:pt x="851396" y="2259139"/>
                      </a:lnTo>
                      <a:close/>
                      <a:moveTo>
                        <a:pt x="124378" y="2192532"/>
                      </a:moveTo>
                      <a:lnTo>
                        <a:pt x="57770" y="2259139"/>
                      </a:lnTo>
                      <a:lnTo>
                        <a:pt x="124378" y="2325747"/>
                      </a:lnTo>
                      <a:lnTo>
                        <a:pt x="190985" y="2259139"/>
                      </a:lnTo>
                      <a:close/>
                      <a:moveTo>
                        <a:pt x="564651" y="2192531"/>
                      </a:moveTo>
                      <a:lnTo>
                        <a:pt x="498044" y="2259139"/>
                      </a:lnTo>
                      <a:lnTo>
                        <a:pt x="564652" y="2325747"/>
                      </a:lnTo>
                      <a:lnTo>
                        <a:pt x="631259" y="2259139"/>
                      </a:lnTo>
                      <a:close/>
                      <a:moveTo>
                        <a:pt x="344515" y="2192531"/>
                      </a:moveTo>
                      <a:lnTo>
                        <a:pt x="277907" y="2259139"/>
                      </a:lnTo>
                      <a:lnTo>
                        <a:pt x="344514" y="2325747"/>
                      </a:lnTo>
                      <a:lnTo>
                        <a:pt x="411122" y="2259139"/>
                      </a:lnTo>
                      <a:close/>
                      <a:moveTo>
                        <a:pt x="674720" y="2082463"/>
                      </a:moveTo>
                      <a:lnTo>
                        <a:pt x="608112" y="2149071"/>
                      </a:lnTo>
                      <a:lnTo>
                        <a:pt x="674720" y="2215679"/>
                      </a:lnTo>
                      <a:lnTo>
                        <a:pt x="741328" y="2149071"/>
                      </a:lnTo>
                      <a:close/>
                      <a:moveTo>
                        <a:pt x="454583" y="2082463"/>
                      </a:moveTo>
                      <a:lnTo>
                        <a:pt x="387976" y="2149071"/>
                      </a:lnTo>
                      <a:lnTo>
                        <a:pt x="454583" y="2215678"/>
                      </a:lnTo>
                      <a:lnTo>
                        <a:pt x="521190" y="2149071"/>
                      </a:lnTo>
                      <a:close/>
                      <a:moveTo>
                        <a:pt x="234447" y="2082463"/>
                      </a:moveTo>
                      <a:lnTo>
                        <a:pt x="167839" y="2149071"/>
                      </a:lnTo>
                      <a:lnTo>
                        <a:pt x="234446" y="2215679"/>
                      </a:lnTo>
                      <a:lnTo>
                        <a:pt x="301054" y="2149071"/>
                      </a:lnTo>
                      <a:close/>
                      <a:moveTo>
                        <a:pt x="564651" y="1972395"/>
                      </a:moveTo>
                      <a:lnTo>
                        <a:pt x="498044" y="2039002"/>
                      </a:lnTo>
                      <a:lnTo>
                        <a:pt x="564651" y="2105610"/>
                      </a:lnTo>
                      <a:lnTo>
                        <a:pt x="631259" y="2039002"/>
                      </a:lnTo>
                      <a:close/>
                      <a:moveTo>
                        <a:pt x="344515" y="1972395"/>
                      </a:moveTo>
                      <a:lnTo>
                        <a:pt x="277907" y="2039002"/>
                      </a:lnTo>
                      <a:lnTo>
                        <a:pt x="344515" y="2105610"/>
                      </a:lnTo>
                      <a:lnTo>
                        <a:pt x="411122" y="2039002"/>
                      </a:lnTo>
                      <a:close/>
                      <a:moveTo>
                        <a:pt x="784788" y="1972394"/>
                      </a:moveTo>
                      <a:lnTo>
                        <a:pt x="718181" y="2039003"/>
                      </a:lnTo>
                      <a:lnTo>
                        <a:pt x="784789" y="2105610"/>
                      </a:lnTo>
                      <a:lnTo>
                        <a:pt x="851397" y="2039002"/>
                      </a:lnTo>
                      <a:close/>
                      <a:moveTo>
                        <a:pt x="124378" y="1972394"/>
                      </a:moveTo>
                      <a:lnTo>
                        <a:pt x="57770" y="2039002"/>
                      </a:lnTo>
                      <a:lnTo>
                        <a:pt x="124378" y="2105610"/>
                      </a:lnTo>
                      <a:lnTo>
                        <a:pt x="190986" y="2039002"/>
                      </a:lnTo>
                      <a:close/>
                      <a:moveTo>
                        <a:pt x="454583" y="1862327"/>
                      </a:moveTo>
                      <a:lnTo>
                        <a:pt x="387976" y="1928934"/>
                      </a:lnTo>
                      <a:lnTo>
                        <a:pt x="454583" y="1995541"/>
                      </a:lnTo>
                      <a:lnTo>
                        <a:pt x="521190" y="1928934"/>
                      </a:lnTo>
                      <a:close/>
                      <a:moveTo>
                        <a:pt x="674720" y="1862326"/>
                      </a:moveTo>
                      <a:lnTo>
                        <a:pt x="608113" y="1928933"/>
                      </a:lnTo>
                      <a:lnTo>
                        <a:pt x="674720" y="1995541"/>
                      </a:lnTo>
                      <a:lnTo>
                        <a:pt x="741328" y="1928933"/>
                      </a:lnTo>
                      <a:close/>
                      <a:moveTo>
                        <a:pt x="234446" y="1862326"/>
                      </a:moveTo>
                      <a:lnTo>
                        <a:pt x="167839" y="1928933"/>
                      </a:lnTo>
                      <a:lnTo>
                        <a:pt x="234447" y="1995541"/>
                      </a:lnTo>
                      <a:lnTo>
                        <a:pt x="301054" y="1928934"/>
                      </a:lnTo>
                      <a:close/>
                      <a:moveTo>
                        <a:pt x="784788" y="1752258"/>
                      </a:moveTo>
                      <a:lnTo>
                        <a:pt x="718181" y="1818865"/>
                      </a:lnTo>
                      <a:lnTo>
                        <a:pt x="784788" y="1885472"/>
                      </a:lnTo>
                      <a:lnTo>
                        <a:pt x="851395" y="1818866"/>
                      </a:lnTo>
                      <a:close/>
                      <a:moveTo>
                        <a:pt x="124378" y="1752258"/>
                      </a:moveTo>
                      <a:lnTo>
                        <a:pt x="57771" y="1818866"/>
                      </a:lnTo>
                      <a:lnTo>
                        <a:pt x="124378" y="1885472"/>
                      </a:lnTo>
                      <a:lnTo>
                        <a:pt x="190985" y="1818865"/>
                      </a:lnTo>
                      <a:close/>
                      <a:moveTo>
                        <a:pt x="564652" y="1752258"/>
                      </a:moveTo>
                      <a:lnTo>
                        <a:pt x="498045" y="1818865"/>
                      </a:lnTo>
                      <a:lnTo>
                        <a:pt x="564652" y="1885472"/>
                      </a:lnTo>
                      <a:lnTo>
                        <a:pt x="631259" y="1818865"/>
                      </a:lnTo>
                      <a:close/>
                      <a:moveTo>
                        <a:pt x="344514" y="1752258"/>
                      </a:moveTo>
                      <a:lnTo>
                        <a:pt x="277907" y="1818865"/>
                      </a:lnTo>
                      <a:lnTo>
                        <a:pt x="344515" y="1885473"/>
                      </a:lnTo>
                      <a:lnTo>
                        <a:pt x="411122" y="1818866"/>
                      </a:lnTo>
                      <a:close/>
                      <a:moveTo>
                        <a:pt x="674720" y="1642190"/>
                      </a:moveTo>
                      <a:lnTo>
                        <a:pt x="608113" y="1708797"/>
                      </a:lnTo>
                      <a:lnTo>
                        <a:pt x="674720" y="1775404"/>
                      </a:lnTo>
                      <a:lnTo>
                        <a:pt x="741327" y="1708798"/>
                      </a:lnTo>
                      <a:close/>
                      <a:moveTo>
                        <a:pt x="234447" y="1642190"/>
                      </a:moveTo>
                      <a:lnTo>
                        <a:pt x="167839" y="1708798"/>
                      </a:lnTo>
                      <a:lnTo>
                        <a:pt x="234446" y="1775404"/>
                      </a:lnTo>
                      <a:lnTo>
                        <a:pt x="301053" y="1708797"/>
                      </a:lnTo>
                      <a:close/>
                      <a:moveTo>
                        <a:pt x="454583" y="1642189"/>
                      </a:moveTo>
                      <a:lnTo>
                        <a:pt x="387976" y="1708796"/>
                      </a:lnTo>
                      <a:lnTo>
                        <a:pt x="454584" y="1775404"/>
                      </a:lnTo>
                      <a:lnTo>
                        <a:pt x="521191" y="1708797"/>
                      </a:lnTo>
                      <a:close/>
                      <a:moveTo>
                        <a:pt x="784788" y="1532121"/>
                      </a:moveTo>
                      <a:lnTo>
                        <a:pt x="718181" y="1598729"/>
                      </a:lnTo>
                      <a:lnTo>
                        <a:pt x="784788" y="1665337"/>
                      </a:lnTo>
                      <a:lnTo>
                        <a:pt x="851396" y="1598729"/>
                      </a:lnTo>
                      <a:close/>
                      <a:moveTo>
                        <a:pt x="564651" y="1532121"/>
                      </a:moveTo>
                      <a:lnTo>
                        <a:pt x="498044" y="1598728"/>
                      </a:lnTo>
                      <a:lnTo>
                        <a:pt x="564652" y="1665336"/>
                      </a:lnTo>
                      <a:lnTo>
                        <a:pt x="631259" y="1598729"/>
                      </a:lnTo>
                      <a:close/>
                      <a:moveTo>
                        <a:pt x="344516" y="1532121"/>
                      </a:moveTo>
                      <a:lnTo>
                        <a:pt x="277908" y="1598729"/>
                      </a:lnTo>
                      <a:lnTo>
                        <a:pt x="344515" y="1665335"/>
                      </a:lnTo>
                      <a:lnTo>
                        <a:pt x="411122" y="1598728"/>
                      </a:lnTo>
                      <a:close/>
                      <a:moveTo>
                        <a:pt x="124378" y="1532121"/>
                      </a:moveTo>
                      <a:lnTo>
                        <a:pt x="57770" y="1598729"/>
                      </a:lnTo>
                      <a:lnTo>
                        <a:pt x="124378" y="1665337"/>
                      </a:lnTo>
                      <a:lnTo>
                        <a:pt x="190986" y="1598729"/>
                      </a:lnTo>
                      <a:close/>
                      <a:moveTo>
                        <a:pt x="454583" y="1422054"/>
                      </a:moveTo>
                      <a:lnTo>
                        <a:pt x="387976" y="1488660"/>
                      </a:lnTo>
                      <a:lnTo>
                        <a:pt x="454583" y="1555267"/>
                      </a:lnTo>
                      <a:lnTo>
                        <a:pt x="521190" y="1488660"/>
                      </a:lnTo>
                      <a:close/>
                      <a:moveTo>
                        <a:pt x="674720" y="1422052"/>
                      </a:moveTo>
                      <a:lnTo>
                        <a:pt x="608112" y="1488660"/>
                      </a:lnTo>
                      <a:lnTo>
                        <a:pt x="674720" y="1555268"/>
                      </a:lnTo>
                      <a:lnTo>
                        <a:pt x="741328" y="1488660"/>
                      </a:lnTo>
                      <a:close/>
                      <a:moveTo>
                        <a:pt x="234447" y="1422052"/>
                      </a:moveTo>
                      <a:lnTo>
                        <a:pt x="167839" y="1488660"/>
                      </a:lnTo>
                      <a:lnTo>
                        <a:pt x="234447" y="1555268"/>
                      </a:lnTo>
                      <a:lnTo>
                        <a:pt x="301055" y="1488660"/>
                      </a:lnTo>
                      <a:close/>
                      <a:moveTo>
                        <a:pt x="784788" y="1311985"/>
                      </a:moveTo>
                      <a:lnTo>
                        <a:pt x="718181" y="1378592"/>
                      </a:lnTo>
                      <a:lnTo>
                        <a:pt x="784788" y="1445199"/>
                      </a:lnTo>
                      <a:lnTo>
                        <a:pt x="851396" y="1378592"/>
                      </a:lnTo>
                      <a:close/>
                      <a:moveTo>
                        <a:pt x="564652" y="1311985"/>
                      </a:moveTo>
                      <a:lnTo>
                        <a:pt x="498045" y="1378592"/>
                      </a:lnTo>
                      <a:lnTo>
                        <a:pt x="564651" y="1445199"/>
                      </a:lnTo>
                      <a:lnTo>
                        <a:pt x="631259" y="1378591"/>
                      </a:lnTo>
                      <a:close/>
                      <a:moveTo>
                        <a:pt x="344514" y="1311985"/>
                      </a:moveTo>
                      <a:lnTo>
                        <a:pt x="277907" y="1378591"/>
                      </a:lnTo>
                      <a:lnTo>
                        <a:pt x="344516" y="1445199"/>
                      </a:lnTo>
                      <a:lnTo>
                        <a:pt x="411122" y="1378593"/>
                      </a:lnTo>
                      <a:close/>
                      <a:moveTo>
                        <a:pt x="124378" y="1311984"/>
                      </a:moveTo>
                      <a:lnTo>
                        <a:pt x="57771" y="1378591"/>
                      </a:lnTo>
                      <a:lnTo>
                        <a:pt x="124378" y="1445199"/>
                      </a:lnTo>
                      <a:lnTo>
                        <a:pt x="190986" y="1378591"/>
                      </a:lnTo>
                      <a:close/>
                      <a:moveTo>
                        <a:pt x="674720" y="1201917"/>
                      </a:moveTo>
                      <a:lnTo>
                        <a:pt x="608113" y="1268524"/>
                      </a:lnTo>
                      <a:lnTo>
                        <a:pt x="674720" y="1335131"/>
                      </a:lnTo>
                      <a:lnTo>
                        <a:pt x="741327" y="1268523"/>
                      </a:lnTo>
                      <a:close/>
                      <a:moveTo>
                        <a:pt x="234446" y="1201917"/>
                      </a:moveTo>
                      <a:lnTo>
                        <a:pt x="167839" y="1268523"/>
                      </a:lnTo>
                      <a:lnTo>
                        <a:pt x="234447" y="1335131"/>
                      </a:lnTo>
                      <a:lnTo>
                        <a:pt x="301053" y="1268524"/>
                      </a:lnTo>
                      <a:close/>
                      <a:moveTo>
                        <a:pt x="454583" y="1201916"/>
                      </a:moveTo>
                      <a:lnTo>
                        <a:pt x="387976" y="1268523"/>
                      </a:lnTo>
                      <a:lnTo>
                        <a:pt x="454584" y="1335131"/>
                      </a:lnTo>
                      <a:lnTo>
                        <a:pt x="521191" y="1268524"/>
                      </a:lnTo>
                      <a:close/>
                      <a:moveTo>
                        <a:pt x="124378" y="1091848"/>
                      </a:moveTo>
                      <a:lnTo>
                        <a:pt x="57771" y="1158455"/>
                      </a:lnTo>
                      <a:lnTo>
                        <a:pt x="124378" y="1225062"/>
                      </a:lnTo>
                      <a:lnTo>
                        <a:pt x="190985" y="1158456"/>
                      </a:lnTo>
                      <a:close/>
                      <a:moveTo>
                        <a:pt x="784789" y="1091848"/>
                      </a:moveTo>
                      <a:lnTo>
                        <a:pt x="718181" y="1158456"/>
                      </a:lnTo>
                      <a:lnTo>
                        <a:pt x="784788" y="1225062"/>
                      </a:lnTo>
                      <a:lnTo>
                        <a:pt x="851396" y="1158454"/>
                      </a:lnTo>
                      <a:close/>
                      <a:moveTo>
                        <a:pt x="564651" y="1091848"/>
                      </a:moveTo>
                      <a:lnTo>
                        <a:pt x="498044" y="1158455"/>
                      </a:lnTo>
                      <a:lnTo>
                        <a:pt x="564652" y="1225063"/>
                      </a:lnTo>
                      <a:lnTo>
                        <a:pt x="631259" y="1158456"/>
                      </a:lnTo>
                      <a:close/>
                      <a:moveTo>
                        <a:pt x="344515" y="1091848"/>
                      </a:moveTo>
                      <a:lnTo>
                        <a:pt x="277907" y="1158455"/>
                      </a:lnTo>
                      <a:lnTo>
                        <a:pt x="344514" y="1225063"/>
                      </a:lnTo>
                      <a:lnTo>
                        <a:pt x="411122" y="1158455"/>
                      </a:lnTo>
                      <a:close/>
                      <a:moveTo>
                        <a:pt x="454583" y="981779"/>
                      </a:moveTo>
                      <a:lnTo>
                        <a:pt x="387976" y="1048387"/>
                      </a:lnTo>
                      <a:lnTo>
                        <a:pt x="454583" y="1114994"/>
                      </a:lnTo>
                      <a:lnTo>
                        <a:pt x="521190" y="1048387"/>
                      </a:lnTo>
                      <a:close/>
                      <a:moveTo>
                        <a:pt x="234447" y="981779"/>
                      </a:moveTo>
                      <a:lnTo>
                        <a:pt x="167839" y="1048387"/>
                      </a:lnTo>
                      <a:lnTo>
                        <a:pt x="234447" y="1114994"/>
                      </a:lnTo>
                      <a:lnTo>
                        <a:pt x="301054" y="1048387"/>
                      </a:lnTo>
                      <a:close/>
                      <a:moveTo>
                        <a:pt x="674720" y="981779"/>
                      </a:moveTo>
                      <a:lnTo>
                        <a:pt x="608112" y="1048387"/>
                      </a:lnTo>
                      <a:lnTo>
                        <a:pt x="674720" y="1114995"/>
                      </a:lnTo>
                      <a:lnTo>
                        <a:pt x="741328" y="1048387"/>
                      </a:lnTo>
                      <a:close/>
                      <a:moveTo>
                        <a:pt x="344515" y="871711"/>
                      </a:moveTo>
                      <a:lnTo>
                        <a:pt x="277907" y="938318"/>
                      </a:lnTo>
                      <a:lnTo>
                        <a:pt x="344515" y="1004926"/>
                      </a:lnTo>
                      <a:lnTo>
                        <a:pt x="411122" y="938318"/>
                      </a:lnTo>
                      <a:close/>
                      <a:moveTo>
                        <a:pt x="784788" y="871710"/>
                      </a:moveTo>
                      <a:lnTo>
                        <a:pt x="718181" y="938318"/>
                      </a:lnTo>
                      <a:lnTo>
                        <a:pt x="784789" y="1004926"/>
                      </a:lnTo>
                      <a:lnTo>
                        <a:pt x="851397" y="938318"/>
                      </a:lnTo>
                      <a:close/>
                      <a:moveTo>
                        <a:pt x="564652" y="871710"/>
                      </a:moveTo>
                      <a:lnTo>
                        <a:pt x="498044" y="938318"/>
                      </a:lnTo>
                      <a:lnTo>
                        <a:pt x="564651" y="1004926"/>
                      </a:lnTo>
                      <a:lnTo>
                        <a:pt x="631259" y="938318"/>
                      </a:lnTo>
                      <a:close/>
                      <a:moveTo>
                        <a:pt x="124378" y="871710"/>
                      </a:moveTo>
                      <a:lnTo>
                        <a:pt x="57770" y="938318"/>
                      </a:lnTo>
                      <a:lnTo>
                        <a:pt x="124378" y="1004925"/>
                      </a:lnTo>
                      <a:lnTo>
                        <a:pt x="190985" y="938318"/>
                      </a:lnTo>
                      <a:close/>
                      <a:moveTo>
                        <a:pt x="674720" y="761642"/>
                      </a:moveTo>
                      <a:lnTo>
                        <a:pt x="608113" y="828250"/>
                      </a:lnTo>
                      <a:lnTo>
                        <a:pt x="674720" y="894857"/>
                      </a:lnTo>
                      <a:lnTo>
                        <a:pt x="741328" y="828250"/>
                      </a:lnTo>
                      <a:close/>
                      <a:moveTo>
                        <a:pt x="454584" y="761642"/>
                      </a:moveTo>
                      <a:lnTo>
                        <a:pt x="387976" y="828250"/>
                      </a:lnTo>
                      <a:lnTo>
                        <a:pt x="454583" y="894858"/>
                      </a:lnTo>
                      <a:lnTo>
                        <a:pt x="521191" y="828250"/>
                      </a:lnTo>
                      <a:close/>
                      <a:moveTo>
                        <a:pt x="234446" y="761642"/>
                      </a:moveTo>
                      <a:lnTo>
                        <a:pt x="167839" y="828250"/>
                      </a:lnTo>
                      <a:lnTo>
                        <a:pt x="234447" y="894858"/>
                      </a:lnTo>
                      <a:lnTo>
                        <a:pt x="301053" y="828250"/>
                      </a:lnTo>
                      <a:close/>
                      <a:moveTo>
                        <a:pt x="564652" y="651574"/>
                      </a:moveTo>
                      <a:lnTo>
                        <a:pt x="498045" y="718181"/>
                      </a:lnTo>
                      <a:lnTo>
                        <a:pt x="564652" y="784789"/>
                      </a:lnTo>
                      <a:lnTo>
                        <a:pt x="631259" y="718181"/>
                      </a:lnTo>
                      <a:close/>
                      <a:moveTo>
                        <a:pt x="344515" y="651573"/>
                      </a:moveTo>
                      <a:lnTo>
                        <a:pt x="277907" y="718181"/>
                      </a:lnTo>
                      <a:lnTo>
                        <a:pt x="344515" y="784789"/>
                      </a:lnTo>
                      <a:lnTo>
                        <a:pt x="411122" y="718181"/>
                      </a:lnTo>
                      <a:close/>
                      <a:moveTo>
                        <a:pt x="454583" y="541505"/>
                      </a:moveTo>
                      <a:lnTo>
                        <a:pt x="387976" y="608112"/>
                      </a:lnTo>
                      <a:lnTo>
                        <a:pt x="454583" y="674720"/>
                      </a:lnTo>
                      <a:lnTo>
                        <a:pt x="521190" y="608112"/>
                      </a:lnTo>
                      <a:close/>
                      <a:moveTo>
                        <a:pt x="0" y="0"/>
                      </a:moveTo>
                      <a:lnTo>
                        <a:pt x="454583" y="454583"/>
                      </a:lnTo>
                      <a:lnTo>
                        <a:pt x="900782" y="8384"/>
                      </a:lnTo>
                      <a:lnTo>
                        <a:pt x="900782" y="95307"/>
                      </a:lnTo>
                      <a:lnTo>
                        <a:pt x="498044" y="498044"/>
                      </a:lnTo>
                      <a:lnTo>
                        <a:pt x="564651" y="564651"/>
                      </a:lnTo>
                      <a:lnTo>
                        <a:pt x="900782" y="228521"/>
                      </a:lnTo>
                      <a:lnTo>
                        <a:pt x="900782" y="315444"/>
                      </a:lnTo>
                      <a:lnTo>
                        <a:pt x="608113" y="608113"/>
                      </a:lnTo>
                      <a:lnTo>
                        <a:pt x="674720" y="674720"/>
                      </a:lnTo>
                      <a:lnTo>
                        <a:pt x="900782" y="448658"/>
                      </a:lnTo>
                      <a:lnTo>
                        <a:pt x="900782" y="535580"/>
                      </a:lnTo>
                      <a:lnTo>
                        <a:pt x="718181" y="718181"/>
                      </a:lnTo>
                      <a:lnTo>
                        <a:pt x="784788" y="784789"/>
                      </a:lnTo>
                      <a:lnTo>
                        <a:pt x="900782" y="668795"/>
                      </a:lnTo>
                      <a:lnTo>
                        <a:pt x="900782" y="755717"/>
                      </a:lnTo>
                      <a:lnTo>
                        <a:pt x="828249" y="828250"/>
                      </a:lnTo>
                      <a:lnTo>
                        <a:pt x="894857" y="894858"/>
                      </a:lnTo>
                      <a:lnTo>
                        <a:pt x="900782" y="888933"/>
                      </a:lnTo>
                      <a:lnTo>
                        <a:pt x="900782" y="987704"/>
                      </a:lnTo>
                      <a:lnTo>
                        <a:pt x="894857" y="981779"/>
                      </a:lnTo>
                      <a:lnTo>
                        <a:pt x="828250" y="1048387"/>
                      </a:lnTo>
                      <a:lnTo>
                        <a:pt x="894857" y="1114993"/>
                      </a:lnTo>
                      <a:lnTo>
                        <a:pt x="900782" y="1109068"/>
                      </a:lnTo>
                      <a:lnTo>
                        <a:pt x="900782" y="1207841"/>
                      </a:lnTo>
                      <a:lnTo>
                        <a:pt x="894857" y="1201915"/>
                      </a:lnTo>
                      <a:lnTo>
                        <a:pt x="828249" y="1268524"/>
                      </a:lnTo>
                      <a:lnTo>
                        <a:pt x="894857" y="1335131"/>
                      </a:lnTo>
                      <a:lnTo>
                        <a:pt x="900782" y="1329206"/>
                      </a:lnTo>
                      <a:lnTo>
                        <a:pt x="900782" y="1427979"/>
                      </a:lnTo>
                      <a:lnTo>
                        <a:pt x="894857" y="1422053"/>
                      </a:lnTo>
                      <a:lnTo>
                        <a:pt x="828249" y="1488660"/>
                      </a:lnTo>
                      <a:lnTo>
                        <a:pt x="894857" y="1555268"/>
                      </a:lnTo>
                      <a:lnTo>
                        <a:pt x="900782" y="1549342"/>
                      </a:lnTo>
                      <a:lnTo>
                        <a:pt x="900782" y="1648115"/>
                      </a:lnTo>
                      <a:lnTo>
                        <a:pt x="894857" y="1642190"/>
                      </a:lnTo>
                      <a:lnTo>
                        <a:pt x="828249" y="1708798"/>
                      </a:lnTo>
                      <a:lnTo>
                        <a:pt x="894856" y="1775405"/>
                      </a:lnTo>
                      <a:lnTo>
                        <a:pt x="900782" y="1769479"/>
                      </a:lnTo>
                      <a:lnTo>
                        <a:pt x="900782" y="1868253"/>
                      </a:lnTo>
                      <a:lnTo>
                        <a:pt x="894856" y="1862327"/>
                      </a:lnTo>
                      <a:lnTo>
                        <a:pt x="828250" y="1928934"/>
                      </a:lnTo>
                      <a:lnTo>
                        <a:pt x="894857" y="1995541"/>
                      </a:lnTo>
                      <a:lnTo>
                        <a:pt x="900782" y="1989617"/>
                      </a:lnTo>
                      <a:lnTo>
                        <a:pt x="900782" y="2088388"/>
                      </a:lnTo>
                      <a:lnTo>
                        <a:pt x="894857" y="2082463"/>
                      </a:lnTo>
                      <a:lnTo>
                        <a:pt x="828250" y="2149071"/>
                      </a:lnTo>
                      <a:lnTo>
                        <a:pt x="894857" y="2215678"/>
                      </a:lnTo>
                      <a:lnTo>
                        <a:pt x="900782" y="2209753"/>
                      </a:lnTo>
                      <a:lnTo>
                        <a:pt x="900782" y="2308526"/>
                      </a:lnTo>
                      <a:lnTo>
                        <a:pt x="894857" y="2302600"/>
                      </a:lnTo>
                      <a:lnTo>
                        <a:pt x="828249" y="2369208"/>
                      </a:lnTo>
                      <a:lnTo>
                        <a:pt x="894857" y="2435815"/>
                      </a:lnTo>
                      <a:lnTo>
                        <a:pt x="900782" y="2429890"/>
                      </a:lnTo>
                      <a:lnTo>
                        <a:pt x="900782" y="2528662"/>
                      </a:lnTo>
                      <a:lnTo>
                        <a:pt x="894857" y="2522738"/>
                      </a:lnTo>
                      <a:lnTo>
                        <a:pt x="828250" y="2589345"/>
                      </a:lnTo>
                      <a:lnTo>
                        <a:pt x="894857" y="2655952"/>
                      </a:lnTo>
                      <a:lnTo>
                        <a:pt x="900782" y="2650028"/>
                      </a:lnTo>
                      <a:lnTo>
                        <a:pt x="900782" y="2748799"/>
                      </a:lnTo>
                      <a:lnTo>
                        <a:pt x="894857" y="2742874"/>
                      </a:lnTo>
                      <a:lnTo>
                        <a:pt x="828249" y="2809482"/>
                      </a:lnTo>
                      <a:lnTo>
                        <a:pt x="894856" y="2876089"/>
                      </a:lnTo>
                      <a:lnTo>
                        <a:pt x="896731" y="2874214"/>
                      </a:lnTo>
                      <a:lnTo>
                        <a:pt x="892147" y="2885281"/>
                      </a:lnTo>
                      <a:cubicBezTo>
                        <a:pt x="886811" y="2890616"/>
                        <a:pt x="879441" y="2893916"/>
                        <a:pt x="871299" y="2893916"/>
                      </a:cubicBezTo>
                      <a:lnTo>
                        <a:pt x="825762" y="2893916"/>
                      </a:lnTo>
                      <a:lnTo>
                        <a:pt x="784788" y="2852943"/>
                      </a:lnTo>
                      <a:lnTo>
                        <a:pt x="743815" y="2893916"/>
                      </a:lnTo>
                      <a:lnTo>
                        <a:pt x="605625" y="2893916"/>
                      </a:lnTo>
                      <a:lnTo>
                        <a:pt x="564652" y="2852943"/>
                      </a:lnTo>
                      <a:lnTo>
                        <a:pt x="523679" y="2893916"/>
                      </a:lnTo>
                      <a:lnTo>
                        <a:pt x="385489" y="2893916"/>
                      </a:lnTo>
                      <a:lnTo>
                        <a:pt x="344515" y="2852942"/>
                      </a:lnTo>
                      <a:lnTo>
                        <a:pt x="303541" y="2893916"/>
                      </a:lnTo>
                      <a:lnTo>
                        <a:pt x="165351" y="2893916"/>
                      </a:lnTo>
                      <a:lnTo>
                        <a:pt x="124378" y="2852943"/>
                      </a:lnTo>
                      <a:lnTo>
                        <a:pt x="83404" y="2893916"/>
                      </a:lnTo>
                      <a:lnTo>
                        <a:pt x="29483" y="2893916"/>
                      </a:lnTo>
                      <a:cubicBezTo>
                        <a:pt x="13200" y="2893916"/>
                        <a:pt x="0" y="2880716"/>
                        <a:pt x="0" y="2864433"/>
                      </a:cubicBezTo>
                      <a:lnTo>
                        <a:pt x="0" y="2861779"/>
                      </a:lnTo>
                      <a:lnTo>
                        <a:pt x="14310" y="2876089"/>
                      </a:lnTo>
                      <a:lnTo>
                        <a:pt x="80917" y="2809482"/>
                      </a:lnTo>
                      <a:lnTo>
                        <a:pt x="14309" y="2742874"/>
                      </a:lnTo>
                      <a:lnTo>
                        <a:pt x="0" y="2757183"/>
                      </a:lnTo>
                      <a:lnTo>
                        <a:pt x="0" y="2641644"/>
                      </a:lnTo>
                      <a:lnTo>
                        <a:pt x="14309" y="2655952"/>
                      </a:lnTo>
                      <a:lnTo>
                        <a:pt x="80917" y="2589344"/>
                      </a:lnTo>
                      <a:lnTo>
                        <a:pt x="14309" y="2522737"/>
                      </a:lnTo>
                      <a:lnTo>
                        <a:pt x="0" y="2537046"/>
                      </a:lnTo>
                      <a:lnTo>
                        <a:pt x="0" y="2421506"/>
                      </a:lnTo>
                      <a:lnTo>
                        <a:pt x="14309" y="2435815"/>
                      </a:lnTo>
                      <a:lnTo>
                        <a:pt x="80917" y="2369208"/>
                      </a:lnTo>
                      <a:lnTo>
                        <a:pt x="14309" y="2302600"/>
                      </a:lnTo>
                      <a:lnTo>
                        <a:pt x="0" y="2316910"/>
                      </a:lnTo>
                      <a:lnTo>
                        <a:pt x="0" y="2201369"/>
                      </a:lnTo>
                      <a:lnTo>
                        <a:pt x="14309" y="2215679"/>
                      </a:lnTo>
                      <a:lnTo>
                        <a:pt x="80917" y="2149071"/>
                      </a:lnTo>
                      <a:lnTo>
                        <a:pt x="14309" y="2082463"/>
                      </a:lnTo>
                      <a:lnTo>
                        <a:pt x="0" y="2096772"/>
                      </a:lnTo>
                      <a:lnTo>
                        <a:pt x="0" y="1981233"/>
                      </a:lnTo>
                      <a:lnTo>
                        <a:pt x="14309" y="1995541"/>
                      </a:lnTo>
                      <a:lnTo>
                        <a:pt x="80917" y="1928933"/>
                      </a:lnTo>
                      <a:lnTo>
                        <a:pt x="14310" y="1862327"/>
                      </a:lnTo>
                      <a:lnTo>
                        <a:pt x="0" y="1876637"/>
                      </a:lnTo>
                      <a:lnTo>
                        <a:pt x="0" y="1761095"/>
                      </a:lnTo>
                      <a:lnTo>
                        <a:pt x="14310" y="1775405"/>
                      </a:lnTo>
                      <a:lnTo>
                        <a:pt x="80917" y="1708798"/>
                      </a:lnTo>
                      <a:lnTo>
                        <a:pt x="14309" y="1642190"/>
                      </a:lnTo>
                      <a:lnTo>
                        <a:pt x="0" y="1656499"/>
                      </a:lnTo>
                      <a:lnTo>
                        <a:pt x="0" y="1540958"/>
                      </a:lnTo>
                      <a:lnTo>
                        <a:pt x="14309" y="1555268"/>
                      </a:lnTo>
                      <a:lnTo>
                        <a:pt x="80917" y="1488660"/>
                      </a:lnTo>
                      <a:lnTo>
                        <a:pt x="14309" y="1422053"/>
                      </a:lnTo>
                      <a:lnTo>
                        <a:pt x="0" y="1436362"/>
                      </a:lnTo>
                      <a:lnTo>
                        <a:pt x="0" y="1320822"/>
                      </a:lnTo>
                      <a:lnTo>
                        <a:pt x="14309" y="1335131"/>
                      </a:lnTo>
                      <a:lnTo>
                        <a:pt x="80917" y="1268523"/>
                      </a:lnTo>
                      <a:lnTo>
                        <a:pt x="14310" y="1201916"/>
                      </a:lnTo>
                      <a:lnTo>
                        <a:pt x="0" y="1216226"/>
                      </a:lnTo>
                      <a:lnTo>
                        <a:pt x="0" y="1100684"/>
                      </a:lnTo>
                      <a:lnTo>
                        <a:pt x="14309" y="1114993"/>
                      </a:lnTo>
                      <a:lnTo>
                        <a:pt x="80916" y="1048387"/>
                      </a:lnTo>
                      <a:lnTo>
                        <a:pt x="14309" y="981779"/>
                      </a:lnTo>
                      <a:lnTo>
                        <a:pt x="0" y="996088"/>
                      </a:lnTo>
                      <a:lnTo>
                        <a:pt x="0" y="880548"/>
                      </a:lnTo>
                      <a:lnTo>
                        <a:pt x="14309" y="894857"/>
                      </a:lnTo>
                      <a:lnTo>
                        <a:pt x="80917" y="828250"/>
                      </a:lnTo>
                      <a:lnTo>
                        <a:pt x="0" y="747333"/>
                      </a:lnTo>
                      <a:lnTo>
                        <a:pt x="0" y="660411"/>
                      </a:lnTo>
                      <a:lnTo>
                        <a:pt x="124378" y="784789"/>
                      </a:lnTo>
                      <a:lnTo>
                        <a:pt x="190985" y="718181"/>
                      </a:lnTo>
                      <a:lnTo>
                        <a:pt x="0" y="527196"/>
                      </a:lnTo>
                      <a:lnTo>
                        <a:pt x="0" y="440275"/>
                      </a:lnTo>
                      <a:lnTo>
                        <a:pt x="234446" y="674720"/>
                      </a:lnTo>
                      <a:lnTo>
                        <a:pt x="301054" y="608112"/>
                      </a:lnTo>
                      <a:lnTo>
                        <a:pt x="0" y="307059"/>
                      </a:lnTo>
                      <a:lnTo>
                        <a:pt x="0" y="220137"/>
                      </a:lnTo>
                      <a:lnTo>
                        <a:pt x="344515" y="564651"/>
                      </a:lnTo>
                      <a:lnTo>
                        <a:pt x="411122" y="498044"/>
                      </a:lnTo>
                      <a:lnTo>
                        <a:pt x="0" y="86923"/>
                      </a:lnTo>
                      <a:close/>
                    </a:path>
                  </a:pathLst>
                </a:custGeom>
                <a:solidFill>
                  <a:srgbClr val="262626"/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wrap="square" bIns="0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+mn-cs"/>
                  </a:endParaRPr>
                </a:p>
              </p:txBody>
            </p:sp>
          </p:grpSp>
          <p:sp>
            <p:nvSpPr>
              <p:cNvPr id="5" name="フリーフォーム: 図形 4">
                <a:extLst>
                  <a:ext uri="{FF2B5EF4-FFF2-40B4-BE49-F238E27FC236}">
                    <a16:creationId xmlns:a16="http://schemas.microsoft.com/office/drawing/2014/main" id="{9EEE5DE2-E27F-CF6E-755B-14BDE372DAAF}"/>
                  </a:ext>
                </a:extLst>
              </p:cNvPr>
              <p:cNvSpPr/>
              <p:nvPr/>
            </p:nvSpPr>
            <p:spPr>
              <a:xfrm>
                <a:off x="7730358" y="1493540"/>
                <a:ext cx="215505" cy="1077080"/>
              </a:xfrm>
              <a:custGeom>
                <a:avLst/>
                <a:gdLst>
                  <a:gd name="connsiteX0" fmla="*/ 0 w 468734"/>
                  <a:gd name="connsiteY0" fmla="*/ 0 h 2342703"/>
                  <a:gd name="connsiteX1" fmla="*/ 439251 w 468734"/>
                  <a:gd name="connsiteY1" fmla="*/ 0 h 2342703"/>
                  <a:gd name="connsiteX2" fmla="*/ 468734 w 468734"/>
                  <a:gd name="connsiteY2" fmla="*/ 29483 h 2342703"/>
                  <a:gd name="connsiteX3" fmla="*/ 468734 w 468734"/>
                  <a:gd name="connsiteY3" fmla="*/ 2342703 h 2342703"/>
                  <a:gd name="connsiteX4" fmla="*/ 0 w 468734"/>
                  <a:gd name="connsiteY4" fmla="*/ 2342703 h 2342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734" h="2342703">
                    <a:moveTo>
                      <a:pt x="0" y="0"/>
                    </a:moveTo>
                    <a:lnTo>
                      <a:pt x="439251" y="0"/>
                    </a:lnTo>
                    <a:cubicBezTo>
                      <a:pt x="455534" y="0"/>
                      <a:pt x="468734" y="13200"/>
                      <a:pt x="468734" y="29483"/>
                    </a:cubicBezTo>
                    <a:lnTo>
                      <a:pt x="468734" y="2342703"/>
                    </a:lnTo>
                    <a:lnTo>
                      <a:pt x="0" y="2342703"/>
                    </a:lnTo>
                    <a:close/>
                  </a:path>
                </a:pathLst>
              </a:custGeom>
              <a:solidFill>
                <a:sysClr val="window" lastClr="FFFFFF">
                  <a:lumMod val="85000"/>
                </a:sysClr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6" name="フリーフォーム: 図形 5">
                <a:extLst>
                  <a:ext uri="{FF2B5EF4-FFF2-40B4-BE49-F238E27FC236}">
                    <a16:creationId xmlns:a16="http://schemas.microsoft.com/office/drawing/2014/main" id="{272E549C-7C93-7F9F-149A-69D2D3369AC0}"/>
                  </a:ext>
                </a:extLst>
              </p:cNvPr>
              <p:cNvSpPr/>
              <p:nvPr/>
            </p:nvSpPr>
            <p:spPr>
              <a:xfrm>
                <a:off x="7531720" y="1493540"/>
                <a:ext cx="231311" cy="894032"/>
              </a:xfrm>
              <a:custGeom>
                <a:avLst/>
                <a:gdLst>
                  <a:gd name="connsiteX0" fmla="*/ 29483 w 488032"/>
                  <a:gd name="connsiteY0" fmla="*/ 0 h 1944563"/>
                  <a:gd name="connsiteX1" fmla="*/ 488032 w 488032"/>
                  <a:gd name="connsiteY1" fmla="*/ 0 h 1944563"/>
                  <a:gd name="connsiteX2" fmla="*/ 488032 w 488032"/>
                  <a:gd name="connsiteY2" fmla="*/ 1944563 h 1944563"/>
                  <a:gd name="connsiteX3" fmla="*/ 0 w 488032"/>
                  <a:gd name="connsiteY3" fmla="*/ 1944563 h 1944563"/>
                  <a:gd name="connsiteX4" fmla="*/ 0 w 488032"/>
                  <a:gd name="connsiteY4" fmla="*/ 29483 h 1944563"/>
                  <a:gd name="connsiteX5" fmla="*/ 29483 w 488032"/>
                  <a:gd name="connsiteY5" fmla="*/ 0 h 1944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032" h="1944563">
                    <a:moveTo>
                      <a:pt x="29483" y="0"/>
                    </a:moveTo>
                    <a:lnTo>
                      <a:pt x="488032" y="0"/>
                    </a:lnTo>
                    <a:lnTo>
                      <a:pt x="488032" y="1944563"/>
                    </a:lnTo>
                    <a:lnTo>
                      <a:pt x="0" y="1944563"/>
                    </a:lnTo>
                    <a:lnTo>
                      <a:pt x="0" y="29483"/>
                    </a:lnTo>
                    <a:cubicBezTo>
                      <a:pt x="0" y="13200"/>
                      <a:pt x="13200" y="0"/>
                      <a:pt x="29483" y="0"/>
                    </a:cubicBezTo>
                    <a:close/>
                  </a:path>
                </a:pathLst>
              </a:custGeom>
              <a:solidFill>
                <a:sysClr val="windowText" lastClr="000000">
                  <a:lumMod val="85000"/>
                  <a:lumOff val="15000"/>
                </a:sys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CC29F02E-74D1-F3D3-EFDF-64BF2791E7E3}"/>
                  </a:ext>
                </a:extLst>
              </p:cNvPr>
              <p:cNvSpPr/>
              <p:nvPr/>
            </p:nvSpPr>
            <p:spPr>
              <a:xfrm>
                <a:off x="7564826" y="1571636"/>
                <a:ext cx="62712" cy="697127"/>
              </a:xfrm>
              <a:prstGeom prst="roundRect">
                <a:avLst>
                  <a:gd name="adj" fmla="val 3273"/>
                </a:avLst>
              </a:prstGeom>
              <a:solidFill>
                <a:sysClr val="window" lastClr="FFFFFF">
                  <a:lumMod val="6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6780E287-F06E-958E-A1FA-CDAA5FAD0929}"/>
                  </a:ext>
                </a:extLst>
              </p:cNvPr>
              <p:cNvSpPr/>
              <p:nvPr/>
            </p:nvSpPr>
            <p:spPr>
              <a:xfrm>
                <a:off x="7585080" y="1928542"/>
                <a:ext cx="22204" cy="107290"/>
              </a:xfrm>
              <a:prstGeom prst="roundRect">
                <a:avLst>
                  <a:gd name="adj" fmla="val 3273"/>
                </a:avLst>
              </a:prstGeom>
              <a:solidFill>
                <a:sysClr val="windowText" lastClr="000000">
                  <a:lumMod val="75000"/>
                  <a:lumOff val="2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32B33DAC-38F6-844A-574F-234D030E5621}"/>
                  </a:ext>
                </a:extLst>
              </p:cNvPr>
              <p:cNvGrpSpPr/>
              <p:nvPr/>
            </p:nvGrpSpPr>
            <p:grpSpPr>
              <a:xfrm>
                <a:off x="7783698" y="1533692"/>
                <a:ext cx="133738" cy="133739"/>
                <a:chOff x="5373531" y="1393155"/>
                <a:chExt cx="216026" cy="216025"/>
              </a:xfrm>
            </p:grpSpPr>
            <p:grpSp>
              <p:nvGrpSpPr>
                <p:cNvPr id="64" name="グループ化 63">
                  <a:extLst>
                    <a:ext uri="{FF2B5EF4-FFF2-40B4-BE49-F238E27FC236}">
                      <a16:creationId xmlns:a16="http://schemas.microsoft.com/office/drawing/2014/main" id="{31179AAB-DEC1-EA6C-CE7C-2B5D60050CFE}"/>
                    </a:ext>
                  </a:extLst>
                </p:cNvPr>
                <p:cNvGrpSpPr/>
                <p:nvPr/>
              </p:nvGrpSpPr>
              <p:grpSpPr>
                <a:xfrm>
                  <a:off x="5373531" y="1393155"/>
                  <a:ext cx="216024" cy="216025"/>
                  <a:chOff x="4247962" y="1340768"/>
                  <a:chExt cx="216024" cy="216025"/>
                </a:xfrm>
              </p:grpSpPr>
              <p:grpSp>
                <p:nvGrpSpPr>
                  <p:cNvPr id="66" name="グループ化 65">
                    <a:extLst>
                      <a:ext uri="{FF2B5EF4-FFF2-40B4-BE49-F238E27FC236}">
                        <a16:creationId xmlns:a16="http://schemas.microsoft.com/office/drawing/2014/main" id="{037712B6-934B-0CB0-B8BA-410018848416}"/>
                      </a:ext>
                    </a:extLst>
                  </p:cNvPr>
                  <p:cNvGrpSpPr/>
                  <p:nvPr/>
                </p:nvGrpSpPr>
                <p:grpSpPr>
                  <a:xfrm>
                    <a:off x="4247962" y="1340769"/>
                    <a:ext cx="216024" cy="216024"/>
                    <a:chOff x="4355974" y="1268761"/>
                    <a:chExt cx="216024" cy="216024"/>
                  </a:xfrm>
                </p:grpSpPr>
                <p:sp>
                  <p:nvSpPr>
                    <p:cNvPr id="68" name="楕円 67">
                      <a:extLst>
                        <a:ext uri="{FF2B5EF4-FFF2-40B4-BE49-F238E27FC236}">
                          <a16:creationId xmlns:a16="http://schemas.microsoft.com/office/drawing/2014/main" id="{506DC9EA-CFE1-B149-C26C-3A8AA37E48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55974" y="1268761"/>
                      <a:ext cx="216024" cy="216024"/>
                    </a:xfrm>
                    <a:prstGeom prst="ellipse">
                      <a:avLst/>
                    </a:prstGeom>
                    <a:solidFill>
                      <a:sysClr val="window" lastClr="FFFFFF">
                        <a:lumMod val="65000"/>
                      </a:sysClr>
                    </a:solidFill>
                    <a:ln w="12700" cap="flat" cmpd="sng" algn="ctr">
                      <a:solidFill>
                        <a:schemeClr val="tx1"/>
                      </a:solidFill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69" name="楕円 68">
                      <a:extLst>
                        <a:ext uri="{FF2B5EF4-FFF2-40B4-BE49-F238E27FC236}">
                          <a16:creationId xmlns:a16="http://schemas.microsoft.com/office/drawing/2014/main" id="{8EA9F41F-6FAE-66A2-B863-10585A2174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82596" y="1295363"/>
                      <a:ext cx="162818" cy="162818"/>
                    </a:xfrm>
                    <a:prstGeom prst="ellipse">
                      <a:avLst/>
                    </a:prstGeom>
                    <a:solidFill>
                      <a:sysClr val="window" lastClr="FFFFFF">
                        <a:lumMod val="50000"/>
                      </a:sysClr>
                    </a:solidFill>
                    <a:ln w="12700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p:txBody>
                </p:sp>
              </p:grpSp>
              <p:sp>
                <p:nvSpPr>
                  <p:cNvPr id="67" name="フリーフォーム: 図形 66">
                    <a:extLst>
                      <a:ext uri="{FF2B5EF4-FFF2-40B4-BE49-F238E27FC236}">
                        <a16:creationId xmlns:a16="http://schemas.microsoft.com/office/drawing/2014/main" id="{709F9BA9-FD92-3705-3847-E160B9BF76CB}"/>
                      </a:ext>
                    </a:extLst>
                  </p:cNvPr>
                  <p:cNvSpPr/>
                  <p:nvPr/>
                </p:nvSpPr>
                <p:spPr>
                  <a:xfrm>
                    <a:off x="4337976" y="1340768"/>
                    <a:ext cx="36000" cy="107801"/>
                  </a:xfrm>
                  <a:custGeom>
                    <a:avLst/>
                    <a:gdLst>
                      <a:gd name="connsiteX0" fmla="*/ 18000 w 36000"/>
                      <a:gd name="connsiteY0" fmla="*/ 0 h 107801"/>
                      <a:gd name="connsiteX1" fmla="*/ 36000 w 36000"/>
                      <a:gd name="connsiteY1" fmla="*/ 3634 h 107801"/>
                      <a:gd name="connsiteX2" fmla="*/ 36000 w 36000"/>
                      <a:gd name="connsiteY2" fmla="*/ 107801 h 107801"/>
                      <a:gd name="connsiteX3" fmla="*/ 0 w 36000"/>
                      <a:gd name="connsiteY3" fmla="*/ 107801 h 107801"/>
                      <a:gd name="connsiteX4" fmla="*/ 0 w 36000"/>
                      <a:gd name="connsiteY4" fmla="*/ 3634 h 1078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6000" h="107801">
                        <a:moveTo>
                          <a:pt x="18000" y="0"/>
                        </a:moveTo>
                        <a:lnTo>
                          <a:pt x="36000" y="3634"/>
                        </a:lnTo>
                        <a:lnTo>
                          <a:pt x="36000" y="107801"/>
                        </a:lnTo>
                        <a:lnTo>
                          <a:pt x="0" y="107801"/>
                        </a:lnTo>
                        <a:lnTo>
                          <a:pt x="0" y="3634"/>
                        </a:lnTo>
                        <a:close/>
                      </a:path>
                    </a:pathLst>
                  </a:custGeom>
                  <a:solidFill>
                    <a:sysClr val="window" lastClr="FFFFFF"/>
                  </a:solidFill>
                  <a:ln w="12700" cap="flat" cmpd="sng" algn="ctr">
                    <a:solidFill>
                      <a:sysClr val="windowText" lastClr="000000"/>
                    </a:solidFill>
                    <a:prstDash val="solid"/>
                  </a:ln>
                  <a:effectLst/>
                </p:spPr>
                <p:txBody>
                  <a:bodyPr wrap="square" bIns="0" rtlCol="0" anchor="ctr"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95000"/>
                          <a:lumOff val="5000"/>
                        </a:prstClr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メイリオ" panose="020B0604030504040204" pitchFamily="50" charset="-128"/>
                      <a:cs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65" name="楕円 64">
                  <a:extLst>
                    <a:ext uri="{FF2B5EF4-FFF2-40B4-BE49-F238E27FC236}">
                      <a16:creationId xmlns:a16="http://schemas.microsoft.com/office/drawing/2014/main" id="{438091A3-1FD0-6605-42AB-46F4500A9EEB}"/>
                    </a:ext>
                  </a:extLst>
                </p:cNvPr>
                <p:cNvSpPr/>
                <p:nvPr/>
              </p:nvSpPr>
              <p:spPr>
                <a:xfrm>
                  <a:off x="5373533" y="1393155"/>
                  <a:ext cx="216024" cy="216024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EFA9E358-097C-6562-A858-39C3FB513FCB}"/>
                  </a:ext>
                </a:extLst>
              </p:cNvPr>
              <p:cNvGrpSpPr/>
              <p:nvPr/>
            </p:nvGrpSpPr>
            <p:grpSpPr>
              <a:xfrm>
                <a:off x="7807519" y="1709855"/>
                <a:ext cx="40234" cy="40234"/>
                <a:chOff x="4103948" y="2240868"/>
                <a:chExt cx="162818" cy="162818"/>
              </a:xfrm>
            </p:grpSpPr>
            <p:sp>
              <p:nvSpPr>
                <p:cNvPr id="62" name="楕円 61">
                  <a:extLst>
                    <a:ext uri="{FF2B5EF4-FFF2-40B4-BE49-F238E27FC236}">
                      <a16:creationId xmlns:a16="http://schemas.microsoft.com/office/drawing/2014/main" id="{D2F23CF3-52F6-9C22-EF47-95BFFB88900E}"/>
                    </a:ext>
                  </a:extLst>
                </p:cNvPr>
                <p:cNvSpPr/>
                <p:nvPr/>
              </p:nvSpPr>
              <p:spPr>
                <a:xfrm>
                  <a:off x="4103948" y="2240868"/>
                  <a:ext cx="162818" cy="162818"/>
                </a:xfrm>
                <a:prstGeom prst="ellipse">
                  <a:avLst/>
                </a:prstGeom>
                <a:solidFill>
                  <a:sysClr val="windowText" lastClr="000000">
                    <a:lumMod val="50000"/>
                    <a:lumOff val="50000"/>
                  </a:sys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63" name="楕円 62">
                  <a:extLst>
                    <a:ext uri="{FF2B5EF4-FFF2-40B4-BE49-F238E27FC236}">
                      <a16:creationId xmlns:a16="http://schemas.microsoft.com/office/drawing/2014/main" id="{D55CB764-BBD3-D34D-F0FC-B2FCCA7B3BB0}"/>
                    </a:ext>
                  </a:extLst>
                </p:cNvPr>
                <p:cNvSpPr/>
                <p:nvPr/>
              </p:nvSpPr>
              <p:spPr>
                <a:xfrm>
                  <a:off x="4151138" y="2288058"/>
                  <a:ext cx="68438" cy="68438"/>
                </a:xfrm>
                <a:prstGeom prst="ellipse">
                  <a:avLst/>
                </a:prstGeom>
                <a:solidFill>
                  <a:sysClr val="windowText" lastClr="000000">
                    <a:lumMod val="75000"/>
                    <a:lumOff val="25000"/>
                  </a:sys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18E08E80-31EA-7578-A605-67E8536E0331}"/>
                  </a:ext>
                </a:extLst>
              </p:cNvPr>
              <p:cNvGrpSpPr/>
              <p:nvPr/>
            </p:nvGrpSpPr>
            <p:grpSpPr>
              <a:xfrm>
                <a:off x="7864449" y="1709855"/>
                <a:ext cx="40234" cy="40234"/>
                <a:chOff x="4103948" y="2240868"/>
                <a:chExt cx="162818" cy="162818"/>
              </a:xfrm>
            </p:grpSpPr>
            <p:sp>
              <p:nvSpPr>
                <p:cNvPr id="60" name="楕円 59">
                  <a:extLst>
                    <a:ext uri="{FF2B5EF4-FFF2-40B4-BE49-F238E27FC236}">
                      <a16:creationId xmlns:a16="http://schemas.microsoft.com/office/drawing/2014/main" id="{73CD68CF-87C6-7387-34EA-E73D19ECCBD6}"/>
                    </a:ext>
                  </a:extLst>
                </p:cNvPr>
                <p:cNvSpPr/>
                <p:nvPr/>
              </p:nvSpPr>
              <p:spPr>
                <a:xfrm>
                  <a:off x="4103948" y="2240868"/>
                  <a:ext cx="162818" cy="162818"/>
                </a:xfrm>
                <a:prstGeom prst="ellipse">
                  <a:avLst/>
                </a:prstGeom>
                <a:solidFill>
                  <a:sysClr val="windowText" lastClr="000000">
                    <a:lumMod val="50000"/>
                    <a:lumOff val="50000"/>
                  </a:sys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61" name="楕円 60">
                  <a:extLst>
                    <a:ext uri="{FF2B5EF4-FFF2-40B4-BE49-F238E27FC236}">
                      <a16:creationId xmlns:a16="http://schemas.microsoft.com/office/drawing/2014/main" id="{F8865ED8-77AD-66F8-4D9C-EB60D1B3A916}"/>
                    </a:ext>
                  </a:extLst>
                </p:cNvPr>
                <p:cNvSpPr/>
                <p:nvPr/>
              </p:nvSpPr>
              <p:spPr>
                <a:xfrm>
                  <a:off x="4151138" y="2288058"/>
                  <a:ext cx="68438" cy="68438"/>
                </a:xfrm>
                <a:prstGeom prst="ellipse">
                  <a:avLst/>
                </a:prstGeom>
                <a:solidFill>
                  <a:sysClr val="windowText" lastClr="000000">
                    <a:lumMod val="75000"/>
                    <a:lumOff val="25000"/>
                  </a:sys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63E7AF5F-3690-C62E-AD91-FC7E39855BF2}"/>
                  </a:ext>
                </a:extLst>
              </p:cNvPr>
              <p:cNvSpPr/>
              <p:nvPr/>
            </p:nvSpPr>
            <p:spPr>
              <a:xfrm>
                <a:off x="7728943" y="1493540"/>
                <a:ext cx="39269" cy="1078745"/>
              </a:xfrm>
              <a:prstGeom prst="rect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F156D9CC-D7A5-4AA5-6BEF-640C078E64C9}"/>
                  </a:ext>
                </a:extLst>
              </p:cNvPr>
              <p:cNvSpPr/>
              <p:nvPr/>
            </p:nvSpPr>
            <p:spPr>
              <a:xfrm>
                <a:off x="7583181" y="1817875"/>
                <a:ext cx="26002" cy="26002"/>
              </a:xfrm>
              <a:prstGeom prst="ellipse">
                <a:avLst/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D8B8E54B-4436-B69D-B558-5A14926E055E}"/>
                  </a:ext>
                </a:extLst>
              </p:cNvPr>
              <p:cNvSpPr/>
              <p:nvPr/>
            </p:nvSpPr>
            <p:spPr>
              <a:xfrm>
                <a:off x="7557587" y="1526486"/>
                <a:ext cx="137092" cy="794770"/>
              </a:xfrm>
              <a:custGeom>
                <a:avLst/>
                <a:gdLst>
                  <a:gd name="connsiteX0" fmla="*/ 0 w 298182"/>
                  <a:gd name="connsiteY0" fmla="*/ 0 h 1728664"/>
                  <a:gd name="connsiteX1" fmla="*/ 261141 w 298182"/>
                  <a:gd name="connsiteY1" fmla="*/ 0 h 1728664"/>
                  <a:gd name="connsiteX2" fmla="*/ 297587 w 298182"/>
                  <a:gd name="connsiteY2" fmla="*/ 0 h 1728664"/>
                  <a:gd name="connsiteX3" fmla="*/ 298182 w 298182"/>
                  <a:gd name="connsiteY3" fmla="*/ 0 h 1728664"/>
                  <a:gd name="connsiteX4" fmla="*/ 298182 w 298182"/>
                  <a:gd name="connsiteY4" fmla="*/ 33833 h 1728664"/>
                  <a:gd name="connsiteX5" fmla="*/ 297587 w 298182"/>
                  <a:gd name="connsiteY5" fmla="*/ 33833 h 1728664"/>
                  <a:gd name="connsiteX6" fmla="*/ 297587 w 298182"/>
                  <a:gd name="connsiteY6" fmla="*/ 1728664 h 1728664"/>
                  <a:gd name="connsiteX7" fmla="*/ 287479 w 298182"/>
                  <a:gd name="connsiteY7" fmla="*/ 1728664 h 1728664"/>
                  <a:gd name="connsiteX8" fmla="*/ 261148 w 298182"/>
                  <a:gd name="connsiteY8" fmla="*/ 1702333 h 1728664"/>
                  <a:gd name="connsiteX9" fmla="*/ 261141 w 298182"/>
                  <a:gd name="connsiteY9" fmla="*/ 33833 h 1728664"/>
                  <a:gd name="connsiteX10" fmla="*/ 33833 w 298182"/>
                  <a:gd name="connsiteY10" fmla="*/ 33833 h 1728664"/>
                  <a:gd name="connsiteX0" fmla="*/ 0 w 298182"/>
                  <a:gd name="connsiteY0" fmla="*/ 0 h 1728664"/>
                  <a:gd name="connsiteX1" fmla="*/ 297587 w 298182"/>
                  <a:gd name="connsiteY1" fmla="*/ 0 h 1728664"/>
                  <a:gd name="connsiteX2" fmla="*/ 298182 w 298182"/>
                  <a:gd name="connsiteY2" fmla="*/ 0 h 1728664"/>
                  <a:gd name="connsiteX3" fmla="*/ 298182 w 298182"/>
                  <a:gd name="connsiteY3" fmla="*/ 33833 h 1728664"/>
                  <a:gd name="connsiteX4" fmla="*/ 297587 w 298182"/>
                  <a:gd name="connsiteY4" fmla="*/ 33833 h 1728664"/>
                  <a:gd name="connsiteX5" fmla="*/ 297587 w 298182"/>
                  <a:gd name="connsiteY5" fmla="*/ 1728664 h 1728664"/>
                  <a:gd name="connsiteX6" fmla="*/ 287479 w 298182"/>
                  <a:gd name="connsiteY6" fmla="*/ 1728664 h 1728664"/>
                  <a:gd name="connsiteX7" fmla="*/ 261148 w 298182"/>
                  <a:gd name="connsiteY7" fmla="*/ 1702333 h 1728664"/>
                  <a:gd name="connsiteX8" fmla="*/ 261141 w 298182"/>
                  <a:gd name="connsiteY8" fmla="*/ 33833 h 1728664"/>
                  <a:gd name="connsiteX9" fmla="*/ 33833 w 298182"/>
                  <a:gd name="connsiteY9" fmla="*/ 33833 h 1728664"/>
                  <a:gd name="connsiteX10" fmla="*/ 0 w 298182"/>
                  <a:gd name="connsiteY10" fmla="*/ 0 h 1728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8182" h="1728664">
                    <a:moveTo>
                      <a:pt x="0" y="0"/>
                    </a:moveTo>
                    <a:lnTo>
                      <a:pt x="297587" y="0"/>
                    </a:lnTo>
                    <a:lnTo>
                      <a:pt x="298182" y="0"/>
                    </a:lnTo>
                    <a:lnTo>
                      <a:pt x="298182" y="33833"/>
                    </a:lnTo>
                    <a:lnTo>
                      <a:pt x="297587" y="33833"/>
                    </a:lnTo>
                    <a:lnTo>
                      <a:pt x="297587" y="1728664"/>
                    </a:lnTo>
                    <a:lnTo>
                      <a:pt x="287479" y="1728664"/>
                    </a:lnTo>
                    <a:lnTo>
                      <a:pt x="261148" y="1702333"/>
                    </a:lnTo>
                    <a:cubicBezTo>
                      <a:pt x="261146" y="1146166"/>
                      <a:pt x="261143" y="590000"/>
                      <a:pt x="261141" y="33833"/>
                    </a:cubicBezTo>
                    <a:lnTo>
                      <a:pt x="33833" y="338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Text" lastClr="000000">
                  <a:lumMod val="65000"/>
                  <a:lumOff val="35000"/>
                </a:sysClr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2721370F-2FD4-1C0F-F43C-48FD4028BFE8}"/>
                  </a:ext>
                </a:extLst>
              </p:cNvPr>
              <p:cNvSpPr/>
              <p:nvPr/>
            </p:nvSpPr>
            <p:spPr>
              <a:xfrm>
                <a:off x="7781278" y="2254792"/>
                <a:ext cx="163648" cy="314705"/>
              </a:xfrm>
              <a:custGeom>
                <a:avLst/>
                <a:gdLst>
                  <a:gd name="connsiteX0" fmla="*/ 449828 w 449828"/>
                  <a:gd name="connsiteY0" fmla="*/ 0 h 449828"/>
                  <a:gd name="connsiteX1" fmla="*/ 449828 w 449828"/>
                  <a:gd name="connsiteY1" fmla="*/ 449828 h 449828"/>
                  <a:gd name="connsiteX2" fmla="*/ 0 w 449828"/>
                  <a:gd name="connsiteY2" fmla="*/ 449828 h 44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9828" h="449828">
                    <a:moveTo>
                      <a:pt x="449828" y="0"/>
                    </a:moveTo>
                    <a:lnTo>
                      <a:pt x="449828" y="449828"/>
                    </a:lnTo>
                    <a:lnTo>
                      <a:pt x="0" y="449828"/>
                    </a:lnTo>
                    <a:close/>
                  </a:path>
                </a:pathLst>
              </a:custGeom>
              <a:solidFill>
                <a:srgbClr val="C0504D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03633823-2DF8-4843-C1E8-8B0AAFE589D6}"/>
                  </a:ext>
                </a:extLst>
              </p:cNvPr>
              <p:cNvSpPr/>
              <p:nvPr/>
            </p:nvSpPr>
            <p:spPr>
              <a:xfrm>
                <a:off x="7531012" y="2387572"/>
                <a:ext cx="414849" cy="182131"/>
              </a:xfrm>
              <a:custGeom>
                <a:avLst/>
                <a:gdLst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7" fmla="*/ 0 w 900782"/>
                  <a:gd name="connsiteY7" fmla="*/ 31479 h 2342703"/>
                  <a:gd name="connsiteX8" fmla="*/ 29483 w 900782"/>
                  <a:gd name="connsiteY8" fmla="*/ 1996 h 2342703"/>
                  <a:gd name="connsiteX9" fmla="*/ 432048 w 900782"/>
                  <a:gd name="connsiteY9" fmla="*/ 1996 h 2342703"/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7" fmla="*/ 0 w 900782"/>
                  <a:gd name="connsiteY7" fmla="*/ 31479 h 2342703"/>
                  <a:gd name="connsiteX8" fmla="*/ 29483 w 900782"/>
                  <a:gd name="connsiteY8" fmla="*/ 1996 h 2342703"/>
                  <a:gd name="connsiteX9" fmla="*/ 432048 w 900782"/>
                  <a:gd name="connsiteY9" fmla="*/ 1996 h 2342703"/>
                  <a:gd name="connsiteX10" fmla="*/ 523488 w 900782"/>
                  <a:gd name="connsiteY10" fmla="*/ 91440 h 2342703"/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7" fmla="*/ 0 w 900782"/>
                  <a:gd name="connsiteY7" fmla="*/ 31479 h 2342703"/>
                  <a:gd name="connsiteX8" fmla="*/ 29483 w 900782"/>
                  <a:gd name="connsiteY8" fmla="*/ 1996 h 2342703"/>
                  <a:gd name="connsiteX9" fmla="*/ 523488 w 900782"/>
                  <a:gd name="connsiteY9" fmla="*/ 91440 h 2342703"/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7" fmla="*/ 0 w 900782"/>
                  <a:gd name="connsiteY7" fmla="*/ 31479 h 2342703"/>
                  <a:gd name="connsiteX8" fmla="*/ 29483 w 900782"/>
                  <a:gd name="connsiteY8" fmla="*/ 1996 h 2342703"/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7" fmla="*/ 0 w 900782"/>
                  <a:gd name="connsiteY7" fmla="*/ 31479 h 2342703"/>
                  <a:gd name="connsiteX0" fmla="*/ 432048 w 900782"/>
                  <a:gd name="connsiteY0" fmla="*/ 0 h 2342703"/>
                  <a:gd name="connsiteX1" fmla="*/ 871299 w 900782"/>
                  <a:gd name="connsiteY1" fmla="*/ 0 h 2342703"/>
                  <a:gd name="connsiteX2" fmla="*/ 900782 w 900782"/>
                  <a:gd name="connsiteY2" fmla="*/ 29483 h 2342703"/>
                  <a:gd name="connsiteX3" fmla="*/ 900782 w 900782"/>
                  <a:gd name="connsiteY3" fmla="*/ 2342703 h 2342703"/>
                  <a:gd name="connsiteX4" fmla="*/ 432048 w 900782"/>
                  <a:gd name="connsiteY4" fmla="*/ 2342703 h 2342703"/>
                  <a:gd name="connsiteX5" fmla="*/ 432048 w 900782"/>
                  <a:gd name="connsiteY5" fmla="*/ 1946559 h 2342703"/>
                  <a:gd name="connsiteX6" fmla="*/ 0 w 900782"/>
                  <a:gd name="connsiteY6" fmla="*/ 1946559 h 2342703"/>
                  <a:gd name="connsiteX0" fmla="*/ 871299 w 900782"/>
                  <a:gd name="connsiteY0" fmla="*/ 0 h 2342703"/>
                  <a:gd name="connsiteX1" fmla="*/ 900782 w 900782"/>
                  <a:gd name="connsiteY1" fmla="*/ 29483 h 2342703"/>
                  <a:gd name="connsiteX2" fmla="*/ 900782 w 900782"/>
                  <a:gd name="connsiteY2" fmla="*/ 2342703 h 2342703"/>
                  <a:gd name="connsiteX3" fmla="*/ 432048 w 900782"/>
                  <a:gd name="connsiteY3" fmla="*/ 2342703 h 2342703"/>
                  <a:gd name="connsiteX4" fmla="*/ 432048 w 900782"/>
                  <a:gd name="connsiteY4" fmla="*/ 1946559 h 2342703"/>
                  <a:gd name="connsiteX5" fmla="*/ 0 w 900782"/>
                  <a:gd name="connsiteY5" fmla="*/ 1946559 h 2342703"/>
                  <a:gd name="connsiteX0" fmla="*/ 871299 w 928077"/>
                  <a:gd name="connsiteY0" fmla="*/ 0 h 2342703"/>
                  <a:gd name="connsiteX1" fmla="*/ 900782 w 928077"/>
                  <a:gd name="connsiteY1" fmla="*/ 2342703 h 2342703"/>
                  <a:gd name="connsiteX2" fmla="*/ 432048 w 928077"/>
                  <a:gd name="connsiteY2" fmla="*/ 2342703 h 2342703"/>
                  <a:gd name="connsiteX3" fmla="*/ 432048 w 928077"/>
                  <a:gd name="connsiteY3" fmla="*/ 1946559 h 2342703"/>
                  <a:gd name="connsiteX4" fmla="*/ 0 w 928077"/>
                  <a:gd name="connsiteY4" fmla="*/ 1946559 h 2342703"/>
                  <a:gd name="connsiteX0" fmla="*/ 900782 w 900782"/>
                  <a:gd name="connsiteY0" fmla="*/ 396144 h 396144"/>
                  <a:gd name="connsiteX1" fmla="*/ 432048 w 900782"/>
                  <a:gd name="connsiteY1" fmla="*/ 396144 h 396144"/>
                  <a:gd name="connsiteX2" fmla="*/ 432048 w 900782"/>
                  <a:gd name="connsiteY2" fmla="*/ 0 h 396144"/>
                  <a:gd name="connsiteX3" fmla="*/ 0 w 900782"/>
                  <a:gd name="connsiteY3" fmla="*/ 0 h 396144"/>
                  <a:gd name="connsiteX0" fmla="*/ 879596 w 879596"/>
                  <a:gd name="connsiteY0" fmla="*/ 396144 h 396144"/>
                  <a:gd name="connsiteX1" fmla="*/ 410862 w 879596"/>
                  <a:gd name="connsiteY1" fmla="*/ 396144 h 396144"/>
                  <a:gd name="connsiteX2" fmla="*/ 410862 w 879596"/>
                  <a:gd name="connsiteY2" fmla="*/ 0 h 396144"/>
                  <a:gd name="connsiteX3" fmla="*/ 0 w 879596"/>
                  <a:gd name="connsiteY3" fmla="*/ 0 h 396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9596" h="396144">
                    <a:moveTo>
                      <a:pt x="879596" y="396144"/>
                    </a:moveTo>
                    <a:lnTo>
                      <a:pt x="410862" y="396144"/>
                    </a:lnTo>
                    <a:lnTo>
                      <a:pt x="410862" y="0"/>
                    </a:lnTo>
                    <a:lnTo>
                      <a:pt x="0" y="0"/>
                    </a:lnTo>
                  </a:path>
                </a:pathLst>
              </a:custGeom>
              <a:noFill/>
              <a:ln w="19050" cap="flat" cmpd="sng" algn="ctr">
                <a:solidFill>
                  <a:srgbClr val="262626"/>
                </a:solidFill>
                <a:prstDash val="solid"/>
              </a:ln>
              <a:effectLst/>
            </p:spPr>
            <p:txBody>
              <a:bodyPr wrap="square" bIns="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3" name="四角形: 角を丸くする 22">
                <a:extLst>
                  <a:ext uri="{FF2B5EF4-FFF2-40B4-BE49-F238E27FC236}">
                    <a16:creationId xmlns:a16="http://schemas.microsoft.com/office/drawing/2014/main" id="{61790C7D-0DB6-FD56-7175-4785668484E3}"/>
                  </a:ext>
                </a:extLst>
              </p:cNvPr>
              <p:cNvSpPr/>
              <p:nvPr/>
            </p:nvSpPr>
            <p:spPr>
              <a:xfrm>
                <a:off x="7531720" y="1493540"/>
                <a:ext cx="414144" cy="1562750"/>
              </a:xfrm>
              <a:prstGeom prst="roundRect">
                <a:avLst>
                  <a:gd name="adj" fmla="val 3273"/>
                </a:avLst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E9C10D4D-EFC1-562D-B141-55892E7E9210}"/>
                  </a:ext>
                </a:extLst>
              </p:cNvPr>
              <p:cNvSpPr/>
              <p:nvPr/>
            </p:nvSpPr>
            <p:spPr>
              <a:xfrm>
                <a:off x="7561069" y="1585119"/>
                <a:ext cx="45719" cy="216000"/>
              </a:xfrm>
              <a:custGeom>
                <a:avLst/>
                <a:gdLst>
                  <a:gd name="connsiteX0" fmla="*/ 0 w 454819"/>
                  <a:gd name="connsiteY0" fmla="*/ 0 h 709612"/>
                  <a:gd name="connsiteX1" fmla="*/ 454819 w 454819"/>
                  <a:gd name="connsiteY1" fmla="*/ 0 h 709612"/>
                  <a:gd name="connsiteX2" fmla="*/ 454819 w 454819"/>
                  <a:gd name="connsiteY2" fmla="*/ 709612 h 709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4819" h="709612">
                    <a:moveTo>
                      <a:pt x="0" y="0"/>
                    </a:moveTo>
                    <a:lnTo>
                      <a:pt x="454819" y="0"/>
                    </a:lnTo>
                    <a:lnTo>
                      <a:pt x="454819" y="709612"/>
                    </a:lnTo>
                  </a:path>
                </a:pathLst>
              </a:custGeom>
              <a:noFill/>
              <a:ln w="12700" cap="flat" cmpd="sng" algn="ctr">
                <a:solidFill>
                  <a:sysClr val="windowText" lastClr="000000">
                    <a:lumMod val="75000"/>
                    <a:lumOff val="25000"/>
                  </a:sys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/>
                  <a:ea typeface="Meiryo UI"/>
                  <a:cs typeface="+mn-cs"/>
                </a:endParaRPr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DC3454E8-82A5-8BF8-35BC-08391D68AE26}"/>
                  </a:ext>
                </a:extLst>
              </p:cNvPr>
              <p:cNvGrpSpPr/>
              <p:nvPr/>
            </p:nvGrpSpPr>
            <p:grpSpPr>
              <a:xfrm>
                <a:off x="7829960" y="1829041"/>
                <a:ext cx="45724" cy="135807"/>
                <a:chOff x="7148452" y="2302217"/>
                <a:chExt cx="45724" cy="135807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C3885AC6-707A-3899-473F-23146C3D0059}"/>
                    </a:ext>
                  </a:extLst>
                </p:cNvPr>
                <p:cNvGrpSpPr/>
                <p:nvPr/>
              </p:nvGrpSpPr>
              <p:grpSpPr>
                <a:xfrm>
                  <a:off x="7148452" y="2302217"/>
                  <a:ext cx="45724" cy="135807"/>
                  <a:chOff x="7089916" y="2234313"/>
                  <a:chExt cx="45724" cy="135807"/>
                </a:xfrm>
              </p:grpSpPr>
              <p:grpSp>
                <p:nvGrpSpPr>
                  <p:cNvPr id="53" name="グループ化 52">
                    <a:extLst>
                      <a:ext uri="{FF2B5EF4-FFF2-40B4-BE49-F238E27FC236}">
                        <a16:creationId xmlns:a16="http://schemas.microsoft.com/office/drawing/2014/main" id="{ED4D3404-AA11-1298-618A-BFA0757059B4}"/>
                      </a:ext>
                    </a:extLst>
                  </p:cNvPr>
                  <p:cNvGrpSpPr/>
                  <p:nvPr/>
                </p:nvGrpSpPr>
                <p:grpSpPr>
                  <a:xfrm>
                    <a:off x="7089916" y="2234313"/>
                    <a:ext cx="45724" cy="135807"/>
                    <a:chOff x="6793994" y="2374740"/>
                    <a:chExt cx="52614" cy="132425"/>
                  </a:xfrm>
                </p:grpSpPr>
                <p:sp>
                  <p:nvSpPr>
                    <p:cNvPr id="58" name="四角形: 角を丸くする 57">
                      <a:extLst>
                        <a:ext uri="{FF2B5EF4-FFF2-40B4-BE49-F238E27FC236}">
                          <a16:creationId xmlns:a16="http://schemas.microsoft.com/office/drawing/2014/main" id="{3817421C-B683-6CEB-92F3-57F418DB93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4000" y="2374740"/>
                      <a:ext cx="52608" cy="132425"/>
                    </a:xfrm>
                    <a:prstGeom prst="roundRect">
                      <a:avLst>
                        <a:gd name="adj" fmla="val 3273"/>
                      </a:avLst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59" name="四角形: 角を丸くする 58">
                      <a:extLst>
                        <a:ext uri="{FF2B5EF4-FFF2-40B4-BE49-F238E27FC236}">
                          <a16:creationId xmlns:a16="http://schemas.microsoft.com/office/drawing/2014/main" id="{D2040DD4-99EE-7132-8BBA-EAB6F56463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3994" y="2392245"/>
                      <a:ext cx="26483" cy="97415"/>
                    </a:xfrm>
                    <a:prstGeom prst="roundRect">
                      <a:avLst>
                        <a:gd name="adj" fmla="val 3273"/>
                      </a:avLst>
                    </a:prstGeom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54" name="グループ化 53">
                    <a:extLst>
                      <a:ext uri="{FF2B5EF4-FFF2-40B4-BE49-F238E27FC236}">
                        <a16:creationId xmlns:a16="http://schemas.microsoft.com/office/drawing/2014/main" id="{55EAE829-9DC2-6A83-0A6F-4C1D6450DBA7}"/>
                      </a:ext>
                    </a:extLst>
                  </p:cNvPr>
                  <p:cNvGrpSpPr/>
                  <p:nvPr/>
                </p:nvGrpSpPr>
                <p:grpSpPr>
                  <a:xfrm>
                    <a:off x="7121240" y="2240851"/>
                    <a:ext cx="14400" cy="122730"/>
                    <a:chOff x="7163887" y="2319353"/>
                    <a:chExt cx="18000" cy="122730"/>
                  </a:xfrm>
                  <a:solidFill>
                    <a:schemeClr val="accent4">
                      <a:lumMod val="75000"/>
                    </a:schemeClr>
                  </a:solidFill>
                </p:grpSpPr>
                <p:sp>
                  <p:nvSpPr>
                    <p:cNvPr id="55" name="四角形: 角を丸くする 54">
                      <a:extLst>
                        <a:ext uri="{FF2B5EF4-FFF2-40B4-BE49-F238E27FC236}">
                          <a16:creationId xmlns:a16="http://schemas.microsoft.com/office/drawing/2014/main" id="{3BC2018D-2449-0702-1594-BC89FB092C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319353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56" name="四角形: 角を丸くする 55">
                      <a:extLst>
                        <a:ext uri="{FF2B5EF4-FFF2-40B4-BE49-F238E27FC236}">
                          <a16:creationId xmlns:a16="http://schemas.microsoft.com/office/drawing/2014/main" id="{CDBBD05C-6FEB-2E46-79F2-FC9BCA01F7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362718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57" name="四角形: 角を丸くする 56">
                      <a:extLst>
                        <a:ext uri="{FF2B5EF4-FFF2-40B4-BE49-F238E27FC236}">
                          <a16:creationId xmlns:a16="http://schemas.microsoft.com/office/drawing/2014/main" id="{7C0FB289-6C7A-CE79-B160-1DBF2E0EE7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406083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52" name="四角形: 角を丸くする 51">
                  <a:extLst>
                    <a:ext uri="{FF2B5EF4-FFF2-40B4-BE49-F238E27FC236}">
                      <a16:creationId xmlns:a16="http://schemas.microsoft.com/office/drawing/2014/main" id="{8C6D1E20-E599-E0B9-2C18-C8B06C515AF0}"/>
                    </a:ext>
                  </a:extLst>
                </p:cNvPr>
                <p:cNvSpPr/>
                <p:nvPr/>
              </p:nvSpPr>
              <p:spPr>
                <a:xfrm>
                  <a:off x="7148455" y="2302217"/>
                  <a:ext cx="45719" cy="135807"/>
                </a:xfrm>
                <a:prstGeom prst="roundRect">
                  <a:avLst>
                    <a:gd name="adj" fmla="val 3273"/>
                  </a:avLst>
                </a:prstGeom>
                <a:noFill/>
                <a:ln w="12700" cap="flat" cmpd="sng" algn="ctr">
                  <a:solidFill>
                    <a:srgbClr val="BF9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+mn-cs"/>
                  </a:endParaRPr>
                </a:p>
              </p:txBody>
            </p:sp>
          </p:grpSp>
          <p:grpSp>
            <p:nvGrpSpPr>
              <p:cNvPr id="26" name="グループ化 25">
                <a:extLst>
                  <a:ext uri="{FF2B5EF4-FFF2-40B4-BE49-F238E27FC236}">
                    <a16:creationId xmlns:a16="http://schemas.microsoft.com/office/drawing/2014/main" id="{DD4CA34A-FF3F-F8F5-FB73-E8E25CB6BFF4}"/>
                  </a:ext>
                </a:extLst>
              </p:cNvPr>
              <p:cNvGrpSpPr/>
              <p:nvPr/>
            </p:nvGrpSpPr>
            <p:grpSpPr>
              <a:xfrm>
                <a:off x="7829960" y="2025716"/>
                <a:ext cx="45724" cy="135807"/>
                <a:chOff x="7148452" y="2302217"/>
                <a:chExt cx="45724" cy="135807"/>
              </a:xfrm>
            </p:grpSpPr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7465845F-69DF-8553-7FDB-70504F9B60A8}"/>
                    </a:ext>
                  </a:extLst>
                </p:cNvPr>
                <p:cNvGrpSpPr/>
                <p:nvPr/>
              </p:nvGrpSpPr>
              <p:grpSpPr>
                <a:xfrm>
                  <a:off x="7148452" y="2302217"/>
                  <a:ext cx="45724" cy="135807"/>
                  <a:chOff x="7089916" y="2234313"/>
                  <a:chExt cx="45724" cy="135807"/>
                </a:xfrm>
              </p:grpSpPr>
              <p:grpSp>
                <p:nvGrpSpPr>
                  <p:cNvPr id="29" name="グループ化 28">
                    <a:extLst>
                      <a:ext uri="{FF2B5EF4-FFF2-40B4-BE49-F238E27FC236}">
                        <a16:creationId xmlns:a16="http://schemas.microsoft.com/office/drawing/2014/main" id="{813B9B75-211B-E1CD-FDD0-ACDB17489C07}"/>
                      </a:ext>
                    </a:extLst>
                  </p:cNvPr>
                  <p:cNvGrpSpPr/>
                  <p:nvPr/>
                </p:nvGrpSpPr>
                <p:grpSpPr>
                  <a:xfrm>
                    <a:off x="7089916" y="2234313"/>
                    <a:ext cx="45724" cy="135807"/>
                    <a:chOff x="6793994" y="2374740"/>
                    <a:chExt cx="52614" cy="132425"/>
                  </a:xfrm>
                </p:grpSpPr>
                <p:sp>
                  <p:nvSpPr>
                    <p:cNvPr id="49" name="四角形: 角を丸くする 48">
                      <a:extLst>
                        <a:ext uri="{FF2B5EF4-FFF2-40B4-BE49-F238E27FC236}">
                          <a16:creationId xmlns:a16="http://schemas.microsoft.com/office/drawing/2014/main" id="{A1200472-F0B0-71D3-DAAF-5DF6D9B470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4000" y="2374740"/>
                      <a:ext cx="52608" cy="132425"/>
                    </a:xfrm>
                    <a:prstGeom prst="roundRect">
                      <a:avLst>
                        <a:gd name="adj" fmla="val 3273"/>
                      </a:avLst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50" name="四角形: 角を丸くする 49">
                      <a:extLst>
                        <a:ext uri="{FF2B5EF4-FFF2-40B4-BE49-F238E27FC236}">
                          <a16:creationId xmlns:a16="http://schemas.microsoft.com/office/drawing/2014/main" id="{BB137D0E-4ED1-6010-C6CB-0D31E39C05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3994" y="2392245"/>
                      <a:ext cx="26483" cy="97415"/>
                    </a:xfrm>
                    <a:prstGeom prst="roundRect">
                      <a:avLst>
                        <a:gd name="adj" fmla="val 3273"/>
                      </a:avLst>
                    </a:prstGeom>
                    <a:solidFill>
                      <a:schemeClr val="accent1">
                        <a:lumMod val="75000"/>
                      </a:scheme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0" name="グループ化 29">
                    <a:extLst>
                      <a:ext uri="{FF2B5EF4-FFF2-40B4-BE49-F238E27FC236}">
                        <a16:creationId xmlns:a16="http://schemas.microsoft.com/office/drawing/2014/main" id="{700D1160-2642-9A80-C156-3B0221019DD0}"/>
                      </a:ext>
                    </a:extLst>
                  </p:cNvPr>
                  <p:cNvGrpSpPr/>
                  <p:nvPr/>
                </p:nvGrpSpPr>
                <p:grpSpPr>
                  <a:xfrm>
                    <a:off x="7121240" y="2240851"/>
                    <a:ext cx="14400" cy="122730"/>
                    <a:chOff x="7163887" y="2319353"/>
                    <a:chExt cx="18000" cy="122730"/>
                  </a:xfrm>
                  <a:solidFill>
                    <a:schemeClr val="accent4">
                      <a:lumMod val="75000"/>
                    </a:schemeClr>
                  </a:solidFill>
                </p:grpSpPr>
                <p:sp>
                  <p:nvSpPr>
                    <p:cNvPr id="31" name="四角形: 角を丸くする 30">
                      <a:extLst>
                        <a:ext uri="{FF2B5EF4-FFF2-40B4-BE49-F238E27FC236}">
                          <a16:creationId xmlns:a16="http://schemas.microsoft.com/office/drawing/2014/main" id="{309CA2EE-CE48-7B02-219A-AC591709E2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319353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32" name="四角形: 角を丸くする 31">
                      <a:extLst>
                        <a:ext uri="{FF2B5EF4-FFF2-40B4-BE49-F238E27FC236}">
                          <a16:creationId xmlns:a16="http://schemas.microsoft.com/office/drawing/2014/main" id="{D889C494-E916-DD33-E2AD-9478F1A653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362718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  <p:sp>
                  <p:nvSpPr>
                    <p:cNvPr id="33" name="四角形: 角を丸くする 32">
                      <a:extLst>
                        <a:ext uri="{FF2B5EF4-FFF2-40B4-BE49-F238E27FC236}">
                          <a16:creationId xmlns:a16="http://schemas.microsoft.com/office/drawing/2014/main" id="{07B95C4F-1E23-3F3C-7996-1915906E88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3887" y="2406083"/>
                      <a:ext cx="18000" cy="36000"/>
                    </a:xfrm>
                    <a:prstGeom prst="roundRect">
                      <a:avLst>
                        <a:gd name="adj" fmla="val 3273"/>
                      </a:avLst>
                    </a:prstGeom>
                    <a:grpFill/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bIns="0"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メイリオ" panose="020B0604030504040204" pitchFamily="50" charset="-128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8" name="四角形: 角を丸くする 27">
                  <a:extLst>
                    <a:ext uri="{FF2B5EF4-FFF2-40B4-BE49-F238E27FC236}">
                      <a16:creationId xmlns:a16="http://schemas.microsoft.com/office/drawing/2014/main" id="{C16F175A-9562-A44C-E157-6E9A53C78C69}"/>
                    </a:ext>
                  </a:extLst>
                </p:cNvPr>
                <p:cNvSpPr/>
                <p:nvPr/>
              </p:nvSpPr>
              <p:spPr>
                <a:xfrm>
                  <a:off x="7148455" y="2302217"/>
                  <a:ext cx="45719" cy="135807"/>
                </a:xfrm>
                <a:prstGeom prst="roundRect">
                  <a:avLst>
                    <a:gd name="adj" fmla="val 3273"/>
                  </a:avLst>
                </a:prstGeom>
                <a:noFill/>
                <a:ln w="12700" cap="flat" cmpd="sng" algn="ctr">
                  <a:solidFill>
                    <a:srgbClr val="BF9000"/>
                  </a:solidFill>
                  <a:prstDash val="solid"/>
                </a:ln>
                <a:effectLst/>
              </p:spPr>
              <p:txBody>
                <a:bodyPr b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メイリオ" panose="020B0604030504040204" pitchFamily="50" charset="-128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2024-05-02T13:34:12Z</dcterms:created>
  <dcterms:modified xsi:type="dcterms:W3CDTF">2024-10-11T14:38:34Z</dcterms:modified>
</cp:coreProperties>
</file>