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3"/>
  </p:notes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62626"/>
    <a:srgbClr val="BF9000"/>
    <a:srgbClr val="737000"/>
    <a:srgbClr val="6D5C07"/>
    <a:srgbClr val="849A00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690" autoAdjust="0"/>
    <p:restoredTop sz="93103" autoAdjust="0"/>
  </p:normalViewPr>
  <p:slideViewPr>
    <p:cSldViewPr snapToGrid="0">
      <p:cViewPr varScale="1">
        <p:scale>
          <a:sx n="150" d="100"/>
          <a:sy n="150" d="100"/>
        </p:scale>
        <p:origin x="816" y="108"/>
      </p:cViewPr>
      <p:guideLst/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9F3A67-A608-46E0-839B-844ACFB75285}" type="datetimeFigureOut">
              <a:rPr kumimoji="1" lang="ja-JP" altLang="en-US" smtClean="0"/>
              <a:t>2025/3/22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4B17C1-3272-48C4-A569-410BE570BD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0222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1pPr>
    <a:lvl2pPr marL="340157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2pPr>
    <a:lvl3pPr marL="680314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3pPr>
    <a:lvl4pPr marL="1020470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4pPr>
    <a:lvl5pPr marL="1360627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5pPr>
    <a:lvl6pPr marL="1700784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6pPr>
    <a:lvl7pPr marL="2040941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7pPr>
    <a:lvl8pPr marL="2381098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8pPr>
    <a:lvl9pPr marL="2721254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4B17C1-3272-48C4-A569-410BE570BD78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95991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2025/3/22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4818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2025/3/22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2021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2025/3/22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9790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2025/3/22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5727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2025/3/22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9512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2025/3/22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8707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2025/3/22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3211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2025/3/22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7840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2025/3/22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4567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2025/3/22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3040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2025/3/22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0554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1EC8A7-8E3F-4D23-B37B-8C624ADE2F40}" type="datetimeFigureOut">
              <a:rPr kumimoji="1" lang="ja-JP" altLang="en-US" smtClean="0"/>
              <a:t>2025/3/22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8015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グループ化 34">
            <a:extLst>
              <a:ext uri="{FF2B5EF4-FFF2-40B4-BE49-F238E27FC236}">
                <a16:creationId xmlns:a16="http://schemas.microsoft.com/office/drawing/2014/main" id="{BEA315AE-871E-2FB7-ED5A-14F7C15A781C}"/>
              </a:ext>
            </a:extLst>
          </p:cNvPr>
          <p:cNvGrpSpPr/>
          <p:nvPr/>
        </p:nvGrpSpPr>
        <p:grpSpPr>
          <a:xfrm>
            <a:off x="3273091" y="1629458"/>
            <a:ext cx="2597818" cy="1884584"/>
            <a:chOff x="598489" y="1432517"/>
            <a:chExt cx="5140325" cy="3729038"/>
          </a:xfrm>
        </p:grpSpPr>
        <p:sp>
          <p:nvSpPr>
            <p:cNvPr id="36" name="Freeform 14">
              <a:extLst>
                <a:ext uri="{FF2B5EF4-FFF2-40B4-BE49-F238E27FC236}">
                  <a16:creationId xmlns:a16="http://schemas.microsoft.com/office/drawing/2014/main" id="{7DA2B2E5-18E5-FB3F-412A-68C541B89D8F}"/>
                </a:ext>
              </a:extLst>
            </p:cNvPr>
            <p:cNvSpPr>
              <a:spLocks/>
            </p:cNvSpPr>
            <p:nvPr/>
          </p:nvSpPr>
          <p:spPr bwMode="auto">
            <a:xfrm>
              <a:off x="2877936" y="4134442"/>
              <a:ext cx="620713" cy="927099"/>
            </a:xfrm>
            <a:custGeom>
              <a:avLst/>
              <a:gdLst>
                <a:gd name="T0" fmla="*/ 231 w 814"/>
                <a:gd name="T1" fmla="*/ 0 h 1217"/>
                <a:gd name="T2" fmla="*/ 150 w 814"/>
                <a:gd name="T3" fmla="*/ 1051 h 1217"/>
                <a:gd name="T4" fmla="*/ 0 w 814"/>
                <a:gd name="T5" fmla="*/ 1217 h 1217"/>
                <a:gd name="T6" fmla="*/ 814 w 814"/>
                <a:gd name="T7" fmla="*/ 1217 h 1217"/>
                <a:gd name="T8" fmla="*/ 663 w 814"/>
                <a:gd name="T9" fmla="*/ 1051 h 1217"/>
                <a:gd name="T10" fmla="*/ 583 w 814"/>
                <a:gd name="T11" fmla="*/ 0 h 1217"/>
                <a:gd name="T12" fmla="*/ 231 w 814"/>
                <a:gd name="T13" fmla="*/ 0 h 12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14" h="1217">
                  <a:moveTo>
                    <a:pt x="231" y="0"/>
                  </a:moveTo>
                  <a:cubicBezTo>
                    <a:pt x="231" y="0"/>
                    <a:pt x="290" y="729"/>
                    <a:pt x="150" y="1051"/>
                  </a:cubicBezTo>
                  <a:cubicBezTo>
                    <a:pt x="121" y="1120"/>
                    <a:pt x="57" y="1179"/>
                    <a:pt x="0" y="1217"/>
                  </a:cubicBezTo>
                  <a:lnTo>
                    <a:pt x="814" y="1217"/>
                  </a:lnTo>
                  <a:cubicBezTo>
                    <a:pt x="757" y="1179"/>
                    <a:pt x="693" y="1120"/>
                    <a:pt x="663" y="1051"/>
                  </a:cubicBezTo>
                  <a:cubicBezTo>
                    <a:pt x="524" y="729"/>
                    <a:pt x="583" y="0"/>
                    <a:pt x="583" y="0"/>
                  </a:cubicBezTo>
                  <a:lnTo>
                    <a:pt x="231" y="0"/>
                  </a:lnTo>
                  <a:close/>
                </a:path>
              </a:pathLst>
            </a:custGeom>
            <a:solidFill>
              <a:srgbClr val="404040"/>
            </a:solidFill>
            <a:ln w="19050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350"/>
            </a:p>
          </p:txBody>
        </p:sp>
        <p:sp>
          <p:nvSpPr>
            <p:cNvPr id="37" name="Freeform 15">
              <a:extLst>
                <a:ext uri="{FF2B5EF4-FFF2-40B4-BE49-F238E27FC236}">
                  <a16:creationId xmlns:a16="http://schemas.microsoft.com/office/drawing/2014/main" id="{725E3707-8245-17BB-6D04-8C4F0D6CF59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8489" y="1432517"/>
              <a:ext cx="5140325" cy="3106738"/>
            </a:xfrm>
            <a:custGeom>
              <a:avLst/>
              <a:gdLst>
                <a:gd name="T0" fmla="*/ 0 w 6744"/>
                <a:gd name="T1" fmla="*/ 59 h 4076"/>
                <a:gd name="T2" fmla="*/ 59 w 6744"/>
                <a:gd name="T3" fmla="*/ 0 h 4076"/>
                <a:gd name="T4" fmla="*/ 6684 w 6744"/>
                <a:gd name="T5" fmla="*/ 0 h 4076"/>
                <a:gd name="T6" fmla="*/ 6744 w 6744"/>
                <a:gd name="T7" fmla="*/ 59 h 4076"/>
                <a:gd name="T8" fmla="*/ 6744 w 6744"/>
                <a:gd name="T9" fmla="*/ 4017 h 4076"/>
                <a:gd name="T10" fmla="*/ 6684 w 6744"/>
                <a:gd name="T11" fmla="*/ 4076 h 4076"/>
                <a:gd name="T12" fmla="*/ 59 w 6744"/>
                <a:gd name="T13" fmla="*/ 4076 h 4076"/>
                <a:gd name="T14" fmla="*/ 0 w 6744"/>
                <a:gd name="T15" fmla="*/ 4017 h 4076"/>
                <a:gd name="T16" fmla="*/ 0 w 6744"/>
                <a:gd name="T17" fmla="*/ 59 h 40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744" h="4076">
                  <a:moveTo>
                    <a:pt x="0" y="59"/>
                  </a:moveTo>
                  <a:cubicBezTo>
                    <a:pt x="0" y="26"/>
                    <a:pt x="26" y="0"/>
                    <a:pt x="59" y="0"/>
                  </a:cubicBezTo>
                  <a:lnTo>
                    <a:pt x="6684" y="0"/>
                  </a:lnTo>
                  <a:cubicBezTo>
                    <a:pt x="6717" y="0"/>
                    <a:pt x="6744" y="26"/>
                    <a:pt x="6744" y="59"/>
                  </a:cubicBezTo>
                  <a:lnTo>
                    <a:pt x="6744" y="4017"/>
                  </a:lnTo>
                  <a:cubicBezTo>
                    <a:pt x="6744" y="4050"/>
                    <a:pt x="6717" y="4076"/>
                    <a:pt x="6684" y="4076"/>
                  </a:cubicBezTo>
                  <a:lnTo>
                    <a:pt x="59" y="4076"/>
                  </a:lnTo>
                  <a:cubicBezTo>
                    <a:pt x="26" y="4076"/>
                    <a:pt x="0" y="4050"/>
                    <a:pt x="0" y="4017"/>
                  </a:cubicBezTo>
                  <a:lnTo>
                    <a:pt x="0" y="59"/>
                  </a:lnTo>
                  <a:close/>
                </a:path>
              </a:pathLst>
            </a:custGeom>
            <a:solidFill>
              <a:srgbClr val="404040"/>
            </a:solidFill>
            <a:ln w="19050" cap="flat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350" dirty="0"/>
            </a:p>
          </p:txBody>
        </p:sp>
        <p:sp>
          <p:nvSpPr>
            <p:cNvPr id="38" name="Freeform 16">
              <a:extLst>
                <a:ext uri="{FF2B5EF4-FFF2-40B4-BE49-F238E27FC236}">
                  <a16:creationId xmlns:a16="http://schemas.microsoft.com/office/drawing/2014/main" id="{90F23037-2C7C-12B2-2FD9-E01AC7CB6D9B}"/>
                </a:ext>
              </a:extLst>
            </p:cNvPr>
            <p:cNvSpPr>
              <a:spLocks/>
            </p:cNvSpPr>
            <p:nvPr/>
          </p:nvSpPr>
          <p:spPr bwMode="auto">
            <a:xfrm>
              <a:off x="793752" y="1643655"/>
              <a:ext cx="4749800" cy="2684463"/>
            </a:xfrm>
            <a:custGeom>
              <a:avLst/>
              <a:gdLst>
                <a:gd name="T0" fmla="*/ 0 w 6232"/>
                <a:gd name="T1" fmla="*/ 52 h 3522"/>
                <a:gd name="T2" fmla="*/ 51 w 6232"/>
                <a:gd name="T3" fmla="*/ 0 h 3522"/>
                <a:gd name="T4" fmla="*/ 6180 w 6232"/>
                <a:gd name="T5" fmla="*/ 0 h 3522"/>
                <a:gd name="T6" fmla="*/ 6232 w 6232"/>
                <a:gd name="T7" fmla="*/ 52 h 3522"/>
                <a:gd name="T8" fmla="*/ 6232 w 6232"/>
                <a:gd name="T9" fmla="*/ 3470 h 3522"/>
                <a:gd name="T10" fmla="*/ 6180 w 6232"/>
                <a:gd name="T11" fmla="*/ 3522 h 3522"/>
                <a:gd name="T12" fmla="*/ 51 w 6232"/>
                <a:gd name="T13" fmla="*/ 3522 h 3522"/>
                <a:gd name="T14" fmla="*/ 0 w 6232"/>
                <a:gd name="T15" fmla="*/ 3470 h 3522"/>
                <a:gd name="T16" fmla="*/ 0 w 6232"/>
                <a:gd name="T17" fmla="*/ 52 h 35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232" h="3522">
                  <a:moveTo>
                    <a:pt x="0" y="52"/>
                  </a:moveTo>
                  <a:cubicBezTo>
                    <a:pt x="0" y="23"/>
                    <a:pt x="23" y="0"/>
                    <a:pt x="51" y="0"/>
                  </a:cubicBezTo>
                  <a:lnTo>
                    <a:pt x="6180" y="0"/>
                  </a:lnTo>
                  <a:cubicBezTo>
                    <a:pt x="6209" y="0"/>
                    <a:pt x="6232" y="23"/>
                    <a:pt x="6232" y="52"/>
                  </a:cubicBezTo>
                  <a:lnTo>
                    <a:pt x="6232" y="3470"/>
                  </a:lnTo>
                  <a:cubicBezTo>
                    <a:pt x="6232" y="3499"/>
                    <a:pt x="6209" y="3522"/>
                    <a:pt x="6180" y="3522"/>
                  </a:cubicBezTo>
                  <a:lnTo>
                    <a:pt x="51" y="3522"/>
                  </a:lnTo>
                  <a:cubicBezTo>
                    <a:pt x="23" y="3522"/>
                    <a:pt x="0" y="3499"/>
                    <a:pt x="0" y="3470"/>
                  </a:cubicBezTo>
                  <a:lnTo>
                    <a:pt x="0" y="52"/>
                  </a:lnTo>
                  <a:close/>
                </a:path>
              </a:pathLst>
            </a:custGeom>
            <a:solidFill>
              <a:srgbClr val="B4C7E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350"/>
            </a:p>
          </p:txBody>
        </p:sp>
        <p:sp>
          <p:nvSpPr>
            <p:cNvPr id="39" name="Freeform 17">
              <a:extLst>
                <a:ext uri="{FF2B5EF4-FFF2-40B4-BE49-F238E27FC236}">
                  <a16:creationId xmlns:a16="http://schemas.microsoft.com/office/drawing/2014/main" id="{ECFE10EF-3786-CF3B-772D-DE3F6B79F5C6}"/>
                </a:ext>
              </a:extLst>
            </p:cNvPr>
            <p:cNvSpPr>
              <a:spLocks/>
            </p:cNvSpPr>
            <p:nvPr/>
          </p:nvSpPr>
          <p:spPr bwMode="auto">
            <a:xfrm>
              <a:off x="2260398" y="5039316"/>
              <a:ext cx="1854200" cy="122239"/>
            </a:xfrm>
            <a:custGeom>
              <a:avLst/>
              <a:gdLst>
                <a:gd name="T0" fmla="*/ 118 w 2433"/>
                <a:gd name="T1" fmla="*/ 0 h 162"/>
                <a:gd name="T2" fmla="*/ 2315 w 2433"/>
                <a:gd name="T3" fmla="*/ 0 h 162"/>
                <a:gd name="T4" fmla="*/ 2433 w 2433"/>
                <a:gd name="T5" fmla="*/ 162 h 162"/>
                <a:gd name="T6" fmla="*/ 0 w 2433"/>
                <a:gd name="T7" fmla="*/ 162 h 162"/>
                <a:gd name="T8" fmla="*/ 118 w 2433"/>
                <a:gd name="T9" fmla="*/ 0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33" h="162">
                  <a:moveTo>
                    <a:pt x="118" y="0"/>
                  </a:moveTo>
                  <a:lnTo>
                    <a:pt x="2315" y="0"/>
                  </a:lnTo>
                  <a:cubicBezTo>
                    <a:pt x="2393" y="0"/>
                    <a:pt x="2430" y="127"/>
                    <a:pt x="2433" y="162"/>
                  </a:cubicBezTo>
                  <a:lnTo>
                    <a:pt x="0" y="162"/>
                  </a:lnTo>
                  <a:cubicBezTo>
                    <a:pt x="4" y="128"/>
                    <a:pt x="40" y="0"/>
                    <a:pt x="118" y="0"/>
                  </a:cubicBezTo>
                  <a:close/>
                </a:path>
              </a:pathLst>
            </a:custGeom>
            <a:solidFill>
              <a:srgbClr val="404040"/>
            </a:solidFill>
            <a:ln w="19050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350"/>
            </a:p>
          </p:txBody>
        </p:sp>
        <p:sp>
          <p:nvSpPr>
            <p:cNvPr id="40" name="Freeform 18">
              <a:extLst>
                <a:ext uri="{FF2B5EF4-FFF2-40B4-BE49-F238E27FC236}">
                  <a16:creationId xmlns:a16="http://schemas.microsoft.com/office/drawing/2014/main" id="{61A21283-ADAE-BC5A-D401-3FD752178495}"/>
                </a:ext>
              </a:extLst>
            </p:cNvPr>
            <p:cNvSpPr>
              <a:spLocks/>
            </p:cNvSpPr>
            <p:nvPr/>
          </p:nvSpPr>
          <p:spPr bwMode="auto">
            <a:xfrm>
              <a:off x="793752" y="1643655"/>
              <a:ext cx="4749799" cy="2684463"/>
            </a:xfrm>
            <a:custGeom>
              <a:avLst/>
              <a:gdLst>
                <a:gd name="T0" fmla="*/ 0 w 6232"/>
                <a:gd name="T1" fmla="*/ 3470 h 3522"/>
                <a:gd name="T2" fmla="*/ 5987 w 6232"/>
                <a:gd name="T3" fmla="*/ 3228 h 3522"/>
                <a:gd name="T4" fmla="*/ 6180 w 6232"/>
                <a:gd name="T5" fmla="*/ 0 h 3522"/>
                <a:gd name="T6" fmla="*/ 6232 w 6232"/>
                <a:gd name="T7" fmla="*/ 52 h 3522"/>
                <a:gd name="T8" fmla="*/ 6232 w 6232"/>
                <a:gd name="T9" fmla="*/ 3470 h 3522"/>
                <a:gd name="T10" fmla="*/ 6180 w 6232"/>
                <a:gd name="T11" fmla="*/ 3522 h 3522"/>
                <a:gd name="T12" fmla="*/ 51 w 6232"/>
                <a:gd name="T13" fmla="*/ 3522 h 3522"/>
                <a:gd name="T14" fmla="*/ 0 w 6232"/>
                <a:gd name="T15" fmla="*/ 3470 h 35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232" h="3522">
                  <a:moveTo>
                    <a:pt x="0" y="3470"/>
                  </a:moveTo>
                  <a:cubicBezTo>
                    <a:pt x="1728" y="3411"/>
                    <a:pt x="5832" y="3434"/>
                    <a:pt x="5987" y="3228"/>
                  </a:cubicBezTo>
                  <a:cubicBezTo>
                    <a:pt x="6124" y="3043"/>
                    <a:pt x="6096" y="483"/>
                    <a:pt x="6180" y="0"/>
                  </a:cubicBezTo>
                  <a:cubicBezTo>
                    <a:pt x="6209" y="0"/>
                    <a:pt x="6232" y="23"/>
                    <a:pt x="6232" y="52"/>
                  </a:cubicBezTo>
                  <a:lnTo>
                    <a:pt x="6232" y="3470"/>
                  </a:lnTo>
                  <a:cubicBezTo>
                    <a:pt x="6232" y="3499"/>
                    <a:pt x="6209" y="3522"/>
                    <a:pt x="6180" y="3522"/>
                  </a:cubicBezTo>
                  <a:lnTo>
                    <a:pt x="51" y="3522"/>
                  </a:lnTo>
                  <a:cubicBezTo>
                    <a:pt x="23" y="3522"/>
                    <a:pt x="0" y="3499"/>
                    <a:pt x="0" y="3470"/>
                  </a:cubicBezTo>
                  <a:close/>
                </a:path>
              </a:pathLst>
            </a:custGeom>
            <a:solidFill>
              <a:srgbClr val="ADB9C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350"/>
            </a:p>
          </p:txBody>
        </p:sp>
        <p:sp>
          <p:nvSpPr>
            <p:cNvPr id="41" name="Freeform 19">
              <a:extLst>
                <a:ext uri="{FF2B5EF4-FFF2-40B4-BE49-F238E27FC236}">
                  <a16:creationId xmlns:a16="http://schemas.microsoft.com/office/drawing/2014/main" id="{B29F9DFA-B7C2-0F96-00EE-C5EB75DF49D5}"/>
                </a:ext>
              </a:extLst>
            </p:cNvPr>
            <p:cNvSpPr>
              <a:spLocks/>
            </p:cNvSpPr>
            <p:nvPr/>
          </p:nvSpPr>
          <p:spPr bwMode="auto">
            <a:xfrm>
              <a:off x="793752" y="1643655"/>
              <a:ext cx="4749800" cy="2684463"/>
            </a:xfrm>
            <a:custGeom>
              <a:avLst/>
              <a:gdLst>
                <a:gd name="T0" fmla="*/ 0 w 6232"/>
                <a:gd name="T1" fmla="*/ 52 h 3522"/>
                <a:gd name="T2" fmla="*/ 51 w 6232"/>
                <a:gd name="T3" fmla="*/ 0 h 3522"/>
                <a:gd name="T4" fmla="*/ 6180 w 6232"/>
                <a:gd name="T5" fmla="*/ 0 h 3522"/>
                <a:gd name="T6" fmla="*/ 6232 w 6232"/>
                <a:gd name="T7" fmla="*/ 52 h 3522"/>
                <a:gd name="T8" fmla="*/ 6232 w 6232"/>
                <a:gd name="T9" fmla="*/ 3470 h 3522"/>
                <a:gd name="T10" fmla="*/ 6180 w 6232"/>
                <a:gd name="T11" fmla="*/ 3522 h 3522"/>
                <a:gd name="T12" fmla="*/ 51 w 6232"/>
                <a:gd name="T13" fmla="*/ 3522 h 3522"/>
                <a:gd name="T14" fmla="*/ 0 w 6232"/>
                <a:gd name="T15" fmla="*/ 3470 h 3522"/>
                <a:gd name="T16" fmla="*/ 0 w 6232"/>
                <a:gd name="T17" fmla="*/ 52 h 35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232" h="3522">
                  <a:moveTo>
                    <a:pt x="0" y="52"/>
                  </a:moveTo>
                  <a:cubicBezTo>
                    <a:pt x="0" y="23"/>
                    <a:pt x="23" y="0"/>
                    <a:pt x="51" y="0"/>
                  </a:cubicBezTo>
                  <a:lnTo>
                    <a:pt x="6180" y="0"/>
                  </a:lnTo>
                  <a:cubicBezTo>
                    <a:pt x="6209" y="0"/>
                    <a:pt x="6232" y="23"/>
                    <a:pt x="6232" y="52"/>
                  </a:cubicBezTo>
                  <a:lnTo>
                    <a:pt x="6232" y="3470"/>
                  </a:lnTo>
                  <a:cubicBezTo>
                    <a:pt x="6232" y="3499"/>
                    <a:pt x="6209" y="3522"/>
                    <a:pt x="6180" y="3522"/>
                  </a:cubicBezTo>
                  <a:lnTo>
                    <a:pt x="51" y="3522"/>
                  </a:lnTo>
                  <a:cubicBezTo>
                    <a:pt x="23" y="3522"/>
                    <a:pt x="0" y="3499"/>
                    <a:pt x="0" y="3470"/>
                  </a:cubicBezTo>
                  <a:lnTo>
                    <a:pt x="0" y="52"/>
                  </a:lnTo>
                  <a:close/>
                </a:path>
              </a:pathLst>
            </a:custGeom>
            <a:noFill/>
            <a:ln w="19050" cap="flat">
              <a:solidFill>
                <a:srgbClr val="2F5597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350"/>
            </a:p>
          </p:txBody>
        </p:sp>
      </p:grpSp>
    </p:spTree>
    <p:extLst>
      <p:ext uri="{BB962C8B-B14F-4D97-AF65-F5344CB8AC3E}">
        <p14:creationId xmlns:p14="http://schemas.microsoft.com/office/powerpoint/2010/main" val="4087941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1</Words>
  <Application>Microsoft Office PowerPoint</Application>
  <PresentationFormat>画面に合わせる (16:9)</PresentationFormat>
  <Paragraphs>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2025-03-22T00:06:17Z</dcterms:created>
  <dcterms:modified xsi:type="dcterms:W3CDTF">2025-03-22T00:06:25Z</dcterms:modified>
</cp:coreProperties>
</file>