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72" r:id="rId1"/>
  </p:sldMasterIdLst>
  <p:notesMasterIdLst>
    <p:notesMasterId r:id="rId3"/>
  </p:notesMasterIdLst>
  <p:sldIdLst>
    <p:sldId id="259" r:id="rId2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2F2F2"/>
    <a:srgbClr val="FFFFFF"/>
    <a:srgbClr val="E1D0B9"/>
    <a:srgbClr val="E5EBED"/>
    <a:srgbClr val="F6E1C5"/>
    <a:srgbClr val="1E7D7E"/>
    <a:srgbClr val="222324"/>
    <a:srgbClr val="0B0B0B"/>
    <a:srgbClr val="1F2021"/>
    <a:srgbClr val="43434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7785" autoAdjust="0"/>
    <p:restoredTop sz="93103" autoAdjust="0"/>
  </p:normalViewPr>
  <p:slideViewPr>
    <p:cSldViewPr snapToGrid="0">
      <p:cViewPr varScale="1">
        <p:scale>
          <a:sx n="144" d="100"/>
          <a:sy n="144" d="100"/>
        </p:scale>
        <p:origin x="1104" y="120"/>
      </p:cViewPr>
      <p:guideLst/>
    </p:cSldViewPr>
  </p:slideViewPr>
  <p:outlineViewPr>
    <p:cViewPr>
      <p:scale>
        <a:sx n="25" d="100"/>
        <a:sy n="25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49F3A67-A608-46E0-839B-844ACFB75285}" type="datetimeFigureOut">
              <a:rPr kumimoji="1" lang="ja-JP" altLang="en-US" smtClean="0"/>
              <a:t>2025/11/7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14B17C1-3272-48C4-A569-410BE570BD7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102228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80314" rtl="0" eaLnBrk="1" latinLnBrk="0" hangingPunct="1">
      <a:defRPr kumimoji="1" sz="893" kern="1200">
        <a:solidFill>
          <a:schemeClr val="tx1"/>
        </a:solidFill>
        <a:latin typeface="+mn-lt"/>
        <a:ea typeface="+mn-ea"/>
        <a:cs typeface="+mn-cs"/>
      </a:defRPr>
    </a:lvl1pPr>
    <a:lvl2pPr marL="340157" algn="l" defTabSz="680314" rtl="0" eaLnBrk="1" latinLnBrk="0" hangingPunct="1">
      <a:defRPr kumimoji="1" sz="893" kern="1200">
        <a:solidFill>
          <a:schemeClr val="tx1"/>
        </a:solidFill>
        <a:latin typeface="+mn-lt"/>
        <a:ea typeface="+mn-ea"/>
        <a:cs typeface="+mn-cs"/>
      </a:defRPr>
    </a:lvl2pPr>
    <a:lvl3pPr marL="680314" algn="l" defTabSz="680314" rtl="0" eaLnBrk="1" latinLnBrk="0" hangingPunct="1">
      <a:defRPr kumimoji="1" sz="893" kern="1200">
        <a:solidFill>
          <a:schemeClr val="tx1"/>
        </a:solidFill>
        <a:latin typeface="+mn-lt"/>
        <a:ea typeface="+mn-ea"/>
        <a:cs typeface="+mn-cs"/>
      </a:defRPr>
    </a:lvl3pPr>
    <a:lvl4pPr marL="1020470" algn="l" defTabSz="680314" rtl="0" eaLnBrk="1" latinLnBrk="0" hangingPunct="1">
      <a:defRPr kumimoji="1" sz="893" kern="1200">
        <a:solidFill>
          <a:schemeClr val="tx1"/>
        </a:solidFill>
        <a:latin typeface="+mn-lt"/>
        <a:ea typeface="+mn-ea"/>
        <a:cs typeface="+mn-cs"/>
      </a:defRPr>
    </a:lvl4pPr>
    <a:lvl5pPr marL="1360627" algn="l" defTabSz="680314" rtl="0" eaLnBrk="1" latinLnBrk="0" hangingPunct="1">
      <a:defRPr kumimoji="1" sz="893" kern="1200">
        <a:solidFill>
          <a:schemeClr val="tx1"/>
        </a:solidFill>
        <a:latin typeface="+mn-lt"/>
        <a:ea typeface="+mn-ea"/>
        <a:cs typeface="+mn-cs"/>
      </a:defRPr>
    </a:lvl5pPr>
    <a:lvl6pPr marL="1700784" algn="l" defTabSz="680314" rtl="0" eaLnBrk="1" latinLnBrk="0" hangingPunct="1">
      <a:defRPr kumimoji="1" sz="893" kern="1200">
        <a:solidFill>
          <a:schemeClr val="tx1"/>
        </a:solidFill>
        <a:latin typeface="+mn-lt"/>
        <a:ea typeface="+mn-ea"/>
        <a:cs typeface="+mn-cs"/>
      </a:defRPr>
    </a:lvl6pPr>
    <a:lvl7pPr marL="2040941" algn="l" defTabSz="680314" rtl="0" eaLnBrk="1" latinLnBrk="0" hangingPunct="1">
      <a:defRPr kumimoji="1" sz="893" kern="1200">
        <a:solidFill>
          <a:schemeClr val="tx1"/>
        </a:solidFill>
        <a:latin typeface="+mn-lt"/>
        <a:ea typeface="+mn-ea"/>
        <a:cs typeface="+mn-cs"/>
      </a:defRPr>
    </a:lvl7pPr>
    <a:lvl8pPr marL="2381098" algn="l" defTabSz="680314" rtl="0" eaLnBrk="1" latinLnBrk="0" hangingPunct="1">
      <a:defRPr kumimoji="1" sz="893" kern="1200">
        <a:solidFill>
          <a:schemeClr val="tx1"/>
        </a:solidFill>
        <a:latin typeface="+mn-lt"/>
        <a:ea typeface="+mn-ea"/>
        <a:cs typeface="+mn-cs"/>
      </a:defRPr>
    </a:lvl8pPr>
    <a:lvl9pPr marL="2721254" algn="l" defTabSz="680314" rtl="0" eaLnBrk="1" latinLnBrk="0" hangingPunct="1">
      <a:defRPr kumimoji="1" sz="893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EC8A7-8E3F-4D23-B37B-8C624ADE2F40}" type="datetimeFigureOut">
              <a:rPr kumimoji="1" lang="ja-JP" altLang="en-US" smtClean="0"/>
              <a:t>2025/11/7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30A52-5C5E-4E55-B182-AFCE26D4550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448189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EC8A7-8E3F-4D23-B37B-8C624ADE2F40}" type="datetimeFigureOut">
              <a:rPr kumimoji="1" lang="ja-JP" altLang="en-US" smtClean="0"/>
              <a:t>2025/11/7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30A52-5C5E-4E55-B182-AFCE26D4550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220217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273844"/>
            <a:ext cx="1971675" cy="4358879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273844"/>
            <a:ext cx="5800725" cy="4358879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EC8A7-8E3F-4D23-B37B-8C624ADE2F40}" type="datetimeFigureOut">
              <a:rPr kumimoji="1" lang="ja-JP" altLang="en-US" smtClean="0"/>
              <a:t>2025/11/7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30A52-5C5E-4E55-B182-AFCE26D4550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97905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EC8A7-8E3F-4D23-B37B-8C624ADE2F40}" type="datetimeFigureOut">
              <a:rPr kumimoji="1" lang="ja-JP" altLang="en-US" smtClean="0"/>
              <a:t>2025/11/7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30A52-5C5E-4E55-B182-AFCE26D4550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157275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282304"/>
            <a:ext cx="7886700" cy="213955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3442098"/>
            <a:ext cx="7886700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EC8A7-8E3F-4D23-B37B-8C624ADE2F40}" type="datetimeFigureOut">
              <a:rPr kumimoji="1" lang="ja-JP" altLang="en-US" smtClean="0"/>
              <a:t>2025/11/7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30A52-5C5E-4E55-B182-AFCE26D4550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95123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86200" cy="326350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369219"/>
            <a:ext cx="3886200" cy="326350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EC8A7-8E3F-4D23-B37B-8C624ADE2F40}" type="datetimeFigureOut">
              <a:rPr kumimoji="1" lang="ja-JP" altLang="en-US" smtClean="0"/>
              <a:t>2025/11/7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30A52-5C5E-4E55-B182-AFCE26D4550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087074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1878806"/>
            <a:ext cx="3868340" cy="2763441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260872"/>
            <a:ext cx="3887391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1878806"/>
            <a:ext cx="3887391" cy="2763441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EC8A7-8E3F-4D23-B37B-8C624ADE2F40}" type="datetimeFigureOut">
              <a:rPr kumimoji="1" lang="ja-JP" altLang="en-US" smtClean="0"/>
              <a:t>2025/11/7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30A52-5C5E-4E55-B182-AFCE26D4550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932113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EC8A7-8E3F-4D23-B37B-8C624ADE2F40}" type="datetimeFigureOut">
              <a:rPr kumimoji="1" lang="ja-JP" altLang="en-US" smtClean="0"/>
              <a:t>2025/11/7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30A52-5C5E-4E55-B182-AFCE26D4550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78404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EC8A7-8E3F-4D23-B37B-8C624ADE2F40}" type="datetimeFigureOut">
              <a:rPr kumimoji="1" lang="ja-JP" altLang="en-US" smtClean="0"/>
              <a:t>2025/11/7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30A52-5C5E-4E55-B182-AFCE26D4550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045670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EC8A7-8E3F-4D23-B37B-8C624ADE2F40}" type="datetimeFigureOut">
              <a:rPr kumimoji="1" lang="ja-JP" altLang="en-US" smtClean="0"/>
              <a:t>2025/11/7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30A52-5C5E-4E55-B182-AFCE26D4550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730405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740569"/>
            <a:ext cx="4629150" cy="3655219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EC8A7-8E3F-4D23-B37B-8C624ADE2F40}" type="datetimeFigureOut">
              <a:rPr kumimoji="1" lang="ja-JP" altLang="en-US" smtClean="0"/>
              <a:t>2025/11/7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30A52-5C5E-4E55-B182-AFCE26D4550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005546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1EC8A7-8E3F-4D23-B37B-8C624ADE2F40}" type="datetimeFigureOut">
              <a:rPr kumimoji="1" lang="ja-JP" altLang="en-US" smtClean="0"/>
              <a:t>2025/11/7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D30A52-5C5E-4E55-B182-AFCE26D4550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480159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81" name="グループ化 480">
            <a:extLst>
              <a:ext uri="{FF2B5EF4-FFF2-40B4-BE49-F238E27FC236}">
                <a16:creationId xmlns:a16="http://schemas.microsoft.com/office/drawing/2014/main" id="{02FB616F-B0DE-0F14-E69E-278098394803}"/>
              </a:ext>
            </a:extLst>
          </p:cNvPr>
          <p:cNvGrpSpPr/>
          <p:nvPr/>
        </p:nvGrpSpPr>
        <p:grpSpPr>
          <a:xfrm>
            <a:off x="979356" y="1428331"/>
            <a:ext cx="2202587" cy="2039141"/>
            <a:chOff x="-1483892" y="-571830"/>
            <a:chExt cx="2202587" cy="2039141"/>
          </a:xfrm>
        </p:grpSpPr>
        <p:grpSp>
          <p:nvGrpSpPr>
            <p:cNvPr id="5" name="グラフィックス 2">
              <a:extLst>
                <a:ext uri="{FF2B5EF4-FFF2-40B4-BE49-F238E27FC236}">
                  <a16:creationId xmlns:a16="http://schemas.microsoft.com/office/drawing/2014/main" id="{E48C31E4-BCD5-7C5B-D85C-E045A9BBD655}"/>
                </a:ext>
              </a:extLst>
            </p:cNvPr>
            <p:cNvGrpSpPr/>
            <p:nvPr/>
          </p:nvGrpSpPr>
          <p:grpSpPr>
            <a:xfrm>
              <a:off x="-1212398" y="848111"/>
              <a:ext cx="1659600" cy="619200"/>
              <a:chOff x="1061640" y="3195887"/>
              <a:chExt cx="1135609" cy="472780"/>
            </a:xfrm>
          </p:grpSpPr>
          <p:grpSp>
            <p:nvGrpSpPr>
              <p:cNvPr id="6" name="グラフィックス 2">
                <a:extLst>
                  <a:ext uri="{FF2B5EF4-FFF2-40B4-BE49-F238E27FC236}">
                    <a16:creationId xmlns:a16="http://schemas.microsoft.com/office/drawing/2014/main" id="{2F33D70B-A483-0715-AEB4-F90ED99C6D03}"/>
                  </a:ext>
                </a:extLst>
              </p:cNvPr>
              <p:cNvGrpSpPr/>
              <p:nvPr/>
            </p:nvGrpSpPr>
            <p:grpSpPr>
              <a:xfrm>
                <a:off x="1061640" y="3195887"/>
                <a:ext cx="165485" cy="472780"/>
                <a:chOff x="1061640" y="3195887"/>
                <a:chExt cx="165485" cy="472780"/>
              </a:xfrm>
            </p:grpSpPr>
            <p:sp>
              <p:nvSpPr>
                <p:cNvPr id="7" name="四角形: 角を丸くする 6">
                  <a:extLst>
                    <a:ext uri="{FF2B5EF4-FFF2-40B4-BE49-F238E27FC236}">
                      <a16:creationId xmlns:a16="http://schemas.microsoft.com/office/drawing/2014/main" id="{553140DA-AD98-8937-4448-063C046ED1E3}"/>
                    </a:ext>
                  </a:extLst>
                </p:cNvPr>
                <p:cNvSpPr/>
                <p:nvPr/>
              </p:nvSpPr>
              <p:spPr>
                <a:xfrm rot="16200000" flipV="1">
                  <a:off x="908332" y="3349515"/>
                  <a:ext cx="472102" cy="165485"/>
                </a:xfrm>
                <a:prstGeom prst="roundRect">
                  <a:avLst/>
                </a:prstGeom>
                <a:solidFill>
                  <a:srgbClr val="2C272F"/>
                </a:solidFill>
                <a:ln w="15863" cap="rnd">
                  <a:noFill/>
                  <a:prstDash val="solid"/>
                  <a:bevel/>
                </a:ln>
              </p:spPr>
              <p:txBody>
                <a:bodyPr rtlCol="0" anchor="ctr"/>
                <a:lstStyle/>
                <a:p>
                  <a:endParaRPr lang="ja-JP" altLang="en-US" dirty="0"/>
                </a:p>
              </p:txBody>
            </p:sp>
            <p:sp>
              <p:nvSpPr>
                <p:cNvPr id="8" name="フリーフォーム: 図形 7">
                  <a:extLst>
                    <a:ext uri="{FF2B5EF4-FFF2-40B4-BE49-F238E27FC236}">
                      <a16:creationId xmlns:a16="http://schemas.microsoft.com/office/drawing/2014/main" id="{F2F0FF10-99B4-0F5D-7687-2375C1DD17F8}"/>
                    </a:ext>
                  </a:extLst>
                </p:cNvPr>
                <p:cNvSpPr/>
                <p:nvPr/>
              </p:nvSpPr>
              <p:spPr>
                <a:xfrm rot="-5400000" flipV="1">
                  <a:off x="945167" y="3422225"/>
                  <a:ext cx="472780" cy="20103"/>
                </a:xfrm>
                <a:custGeom>
                  <a:avLst/>
                  <a:gdLst>
                    <a:gd name="connsiteX0" fmla="*/ -359 w 472780"/>
                    <a:gd name="connsiteY0" fmla="*/ -54 h 20103"/>
                    <a:gd name="connsiteX1" fmla="*/ 472422 w 472780"/>
                    <a:gd name="connsiteY1" fmla="*/ -54 h 20103"/>
                    <a:gd name="connsiteX2" fmla="*/ 472422 w 472780"/>
                    <a:gd name="connsiteY2" fmla="*/ 20050 h 20103"/>
                    <a:gd name="connsiteX3" fmla="*/ -359 w 472780"/>
                    <a:gd name="connsiteY3" fmla="*/ 20050 h 2010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472780" h="20103">
                      <a:moveTo>
                        <a:pt x="-359" y="-54"/>
                      </a:moveTo>
                      <a:lnTo>
                        <a:pt x="472422" y="-54"/>
                      </a:lnTo>
                      <a:lnTo>
                        <a:pt x="472422" y="20050"/>
                      </a:lnTo>
                      <a:lnTo>
                        <a:pt x="-359" y="20050"/>
                      </a:lnTo>
                      <a:close/>
                    </a:path>
                  </a:pathLst>
                </a:custGeom>
                <a:solidFill>
                  <a:srgbClr val="1E1B1F"/>
                </a:solidFill>
                <a:ln w="22723" cap="sq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ja-JP" altLang="en-US"/>
                </a:p>
              </p:txBody>
            </p:sp>
            <p:sp>
              <p:nvSpPr>
                <p:cNvPr id="9" name="フリーフォーム: 図形 8">
                  <a:extLst>
                    <a:ext uri="{FF2B5EF4-FFF2-40B4-BE49-F238E27FC236}">
                      <a16:creationId xmlns:a16="http://schemas.microsoft.com/office/drawing/2014/main" id="{55609ECA-C425-DEE9-0875-43FFB6C5FF8F}"/>
                    </a:ext>
                  </a:extLst>
                </p:cNvPr>
                <p:cNvSpPr/>
                <p:nvPr/>
              </p:nvSpPr>
              <p:spPr>
                <a:xfrm rot="-5400000" flipV="1">
                  <a:off x="870804" y="3422225"/>
                  <a:ext cx="472780" cy="20103"/>
                </a:xfrm>
                <a:custGeom>
                  <a:avLst/>
                  <a:gdLst>
                    <a:gd name="connsiteX0" fmla="*/ -373 w 472780"/>
                    <a:gd name="connsiteY0" fmla="*/ -58 h 20103"/>
                    <a:gd name="connsiteX1" fmla="*/ 472407 w 472780"/>
                    <a:gd name="connsiteY1" fmla="*/ -58 h 20103"/>
                    <a:gd name="connsiteX2" fmla="*/ 472407 w 472780"/>
                    <a:gd name="connsiteY2" fmla="*/ 20045 h 20103"/>
                    <a:gd name="connsiteX3" fmla="*/ -373 w 472780"/>
                    <a:gd name="connsiteY3" fmla="*/ 20045 h 2010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472780" h="20103">
                      <a:moveTo>
                        <a:pt x="-373" y="-58"/>
                      </a:moveTo>
                      <a:lnTo>
                        <a:pt x="472407" y="-58"/>
                      </a:lnTo>
                      <a:lnTo>
                        <a:pt x="472407" y="20045"/>
                      </a:lnTo>
                      <a:lnTo>
                        <a:pt x="-373" y="20045"/>
                      </a:lnTo>
                      <a:close/>
                    </a:path>
                  </a:pathLst>
                </a:custGeom>
                <a:solidFill>
                  <a:srgbClr val="1E1B1F"/>
                </a:solidFill>
                <a:ln w="22723" cap="sq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ja-JP" altLang="en-US"/>
                </a:p>
              </p:txBody>
            </p:sp>
            <p:sp>
              <p:nvSpPr>
                <p:cNvPr id="10" name="四角形: 角を丸くする 9">
                  <a:extLst>
                    <a:ext uri="{FF2B5EF4-FFF2-40B4-BE49-F238E27FC236}">
                      <a16:creationId xmlns:a16="http://schemas.microsoft.com/office/drawing/2014/main" id="{E7525F98-4589-BCD0-4C9B-DFBFF66ADA06}"/>
                    </a:ext>
                  </a:extLst>
                </p:cNvPr>
                <p:cNvSpPr/>
                <p:nvPr/>
              </p:nvSpPr>
              <p:spPr>
                <a:xfrm rot="16200000" flipV="1">
                  <a:off x="908332" y="3349515"/>
                  <a:ext cx="472102" cy="165485"/>
                </a:xfrm>
                <a:prstGeom prst="roundRect">
                  <a:avLst/>
                </a:prstGeom>
                <a:noFill/>
                <a:ln w="19050" cap="rnd">
                  <a:solidFill>
                    <a:srgbClr val="1E1B1F"/>
                  </a:solidFill>
                  <a:prstDash val="solid"/>
                  <a:bevel/>
                </a:ln>
              </p:spPr>
              <p:txBody>
                <a:bodyPr rtlCol="0" anchor="ctr"/>
                <a:lstStyle/>
                <a:p>
                  <a:endParaRPr lang="ja-JP" altLang="en-US"/>
                </a:p>
              </p:txBody>
            </p:sp>
          </p:grpSp>
          <p:grpSp>
            <p:nvGrpSpPr>
              <p:cNvPr id="11" name="グラフィックス 2">
                <a:extLst>
                  <a:ext uri="{FF2B5EF4-FFF2-40B4-BE49-F238E27FC236}">
                    <a16:creationId xmlns:a16="http://schemas.microsoft.com/office/drawing/2014/main" id="{9A27053A-895C-28F9-AD4F-316C2DFA26BA}"/>
                  </a:ext>
                </a:extLst>
              </p:cNvPr>
              <p:cNvGrpSpPr/>
              <p:nvPr/>
            </p:nvGrpSpPr>
            <p:grpSpPr>
              <a:xfrm>
                <a:off x="2031763" y="3195887"/>
                <a:ext cx="165486" cy="472780"/>
                <a:chOff x="2031763" y="3195887"/>
                <a:chExt cx="165486" cy="472780"/>
              </a:xfrm>
            </p:grpSpPr>
            <p:sp>
              <p:nvSpPr>
                <p:cNvPr id="12" name="四角形: 角を丸くする 11">
                  <a:extLst>
                    <a:ext uri="{FF2B5EF4-FFF2-40B4-BE49-F238E27FC236}">
                      <a16:creationId xmlns:a16="http://schemas.microsoft.com/office/drawing/2014/main" id="{463C0673-E5E9-024D-44B5-5F858AFB1DFC}"/>
                    </a:ext>
                  </a:extLst>
                </p:cNvPr>
                <p:cNvSpPr/>
                <p:nvPr/>
              </p:nvSpPr>
              <p:spPr>
                <a:xfrm rot="16200000" flipV="1">
                  <a:off x="1878456" y="3349518"/>
                  <a:ext cx="472102" cy="165485"/>
                </a:xfrm>
                <a:prstGeom prst="roundRect">
                  <a:avLst/>
                </a:prstGeom>
                <a:solidFill>
                  <a:srgbClr val="2C272F"/>
                </a:solidFill>
                <a:ln w="15863" cap="rnd">
                  <a:noFill/>
                  <a:prstDash val="solid"/>
                  <a:bevel/>
                </a:ln>
              </p:spPr>
              <p:txBody>
                <a:bodyPr rtlCol="0" anchor="ctr"/>
                <a:lstStyle/>
                <a:p>
                  <a:endParaRPr lang="ja-JP" altLang="en-US" dirty="0"/>
                </a:p>
              </p:txBody>
            </p:sp>
            <p:sp>
              <p:nvSpPr>
                <p:cNvPr id="13" name="フリーフォーム: 図形 12">
                  <a:extLst>
                    <a:ext uri="{FF2B5EF4-FFF2-40B4-BE49-F238E27FC236}">
                      <a16:creationId xmlns:a16="http://schemas.microsoft.com/office/drawing/2014/main" id="{6A64DF48-149F-B9B1-108D-142A38815CA4}"/>
                    </a:ext>
                  </a:extLst>
                </p:cNvPr>
                <p:cNvSpPr/>
                <p:nvPr/>
              </p:nvSpPr>
              <p:spPr>
                <a:xfrm rot="-5400000" flipV="1">
                  <a:off x="1915292" y="3422225"/>
                  <a:ext cx="472780" cy="20103"/>
                </a:xfrm>
                <a:custGeom>
                  <a:avLst/>
                  <a:gdLst>
                    <a:gd name="connsiteX0" fmla="*/ -174 w 472780"/>
                    <a:gd name="connsiteY0" fmla="*/ -54 h 20103"/>
                    <a:gd name="connsiteX1" fmla="*/ 472607 w 472780"/>
                    <a:gd name="connsiteY1" fmla="*/ -54 h 20103"/>
                    <a:gd name="connsiteX2" fmla="*/ 472607 w 472780"/>
                    <a:gd name="connsiteY2" fmla="*/ 20050 h 20103"/>
                    <a:gd name="connsiteX3" fmla="*/ -174 w 472780"/>
                    <a:gd name="connsiteY3" fmla="*/ 20050 h 2010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472780" h="20103">
                      <a:moveTo>
                        <a:pt x="-174" y="-54"/>
                      </a:moveTo>
                      <a:lnTo>
                        <a:pt x="472607" y="-54"/>
                      </a:lnTo>
                      <a:lnTo>
                        <a:pt x="472607" y="20050"/>
                      </a:lnTo>
                      <a:lnTo>
                        <a:pt x="-174" y="20050"/>
                      </a:lnTo>
                      <a:close/>
                    </a:path>
                  </a:pathLst>
                </a:custGeom>
                <a:solidFill>
                  <a:srgbClr val="1E1B1F"/>
                </a:solidFill>
                <a:ln w="22723" cap="sq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ja-JP" altLang="en-US"/>
                </a:p>
              </p:txBody>
            </p:sp>
            <p:sp>
              <p:nvSpPr>
                <p:cNvPr id="14" name="フリーフォーム: 図形 13">
                  <a:extLst>
                    <a:ext uri="{FF2B5EF4-FFF2-40B4-BE49-F238E27FC236}">
                      <a16:creationId xmlns:a16="http://schemas.microsoft.com/office/drawing/2014/main" id="{B2C95CD0-0117-0146-4D6D-2510A46F1053}"/>
                    </a:ext>
                  </a:extLst>
                </p:cNvPr>
                <p:cNvSpPr/>
                <p:nvPr/>
              </p:nvSpPr>
              <p:spPr>
                <a:xfrm rot="-5400000" flipV="1">
                  <a:off x="1840929" y="3422225"/>
                  <a:ext cx="472780" cy="20103"/>
                </a:xfrm>
                <a:custGeom>
                  <a:avLst/>
                  <a:gdLst>
                    <a:gd name="connsiteX0" fmla="*/ -188 w 472780"/>
                    <a:gd name="connsiteY0" fmla="*/ -58 h 20103"/>
                    <a:gd name="connsiteX1" fmla="*/ 472592 w 472780"/>
                    <a:gd name="connsiteY1" fmla="*/ -58 h 20103"/>
                    <a:gd name="connsiteX2" fmla="*/ 472592 w 472780"/>
                    <a:gd name="connsiteY2" fmla="*/ 20045 h 20103"/>
                    <a:gd name="connsiteX3" fmla="*/ -188 w 472780"/>
                    <a:gd name="connsiteY3" fmla="*/ 20045 h 2010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</a:cxnLst>
                  <a:rect l="l" t="t" r="r" b="b"/>
                  <a:pathLst>
                    <a:path w="472780" h="20103">
                      <a:moveTo>
                        <a:pt x="-188" y="-58"/>
                      </a:moveTo>
                      <a:lnTo>
                        <a:pt x="472592" y="-58"/>
                      </a:lnTo>
                      <a:lnTo>
                        <a:pt x="472592" y="20045"/>
                      </a:lnTo>
                      <a:lnTo>
                        <a:pt x="-188" y="20045"/>
                      </a:lnTo>
                      <a:close/>
                    </a:path>
                  </a:pathLst>
                </a:custGeom>
                <a:solidFill>
                  <a:srgbClr val="1E1B1F"/>
                </a:solidFill>
                <a:ln w="22723" cap="sq">
                  <a:noFill/>
                  <a:prstDash val="solid"/>
                  <a:miter/>
                </a:ln>
              </p:spPr>
              <p:txBody>
                <a:bodyPr rtlCol="0" anchor="ctr"/>
                <a:lstStyle/>
                <a:p>
                  <a:endParaRPr lang="ja-JP" altLang="en-US"/>
                </a:p>
              </p:txBody>
            </p:sp>
            <p:sp>
              <p:nvSpPr>
                <p:cNvPr id="15" name="四角形: 角を丸くする 14">
                  <a:extLst>
                    <a:ext uri="{FF2B5EF4-FFF2-40B4-BE49-F238E27FC236}">
                      <a16:creationId xmlns:a16="http://schemas.microsoft.com/office/drawing/2014/main" id="{A6553BBC-0CB6-14A6-94D4-0D2008382DCB}"/>
                    </a:ext>
                  </a:extLst>
                </p:cNvPr>
                <p:cNvSpPr/>
                <p:nvPr/>
              </p:nvSpPr>
              <p:spPr>
                <a:xfrm rot="16200000" flipV="1">
                  <a:off x="1878455" y="3349517"/>
                  <a:ext cx="472102" cy="165485"/>
                </a:xfrm>
                <a:prstGeom prst="roundRect">
                  <a:avLst/>
                </a:prstGeom>
                <a:noFill/>
                <a:ln w="19050" cap="rnd">
                  <a:solidFill>
                    <a:srgbClr val="1E1B1F"/>
                  </a:solidFill>
                  <a:prstDash val="solid"/>
                  <a:bevel/>
                </a:ln>
              </p:spPr>
              <p:txBody>
                <a:bodyPr rtlCol="0" anchor="ctr"/>
                <a:lstStyle/>
                <a:p>
                  <a:endParaRPr lang="ja-JP" altLang="en-US" dirty="0"/>
                </a:p>
              </p:txBody>
            </p:sp>
          </p:grpSp>
        </p:grpSp>
        <p:grpSp>
          <p:nvGrpSpPr>
            <p:cNvPr id="480" name="グループ化 479">
              <a:extLst>
                <a:ext uri="{FF2B5EF4-FFF2-40B4-BE49-F238E27FC236}">
                  <a16:creationId xmlns:a16="http://schemas.microsoft.com/office/drawing/2014/main" id="{01F4EF84-4947-1FB9-FDA8-0BE2D90EFC09}"/>
                </a:ext>
              </a:extLst>
            </p:cNvPr>
            <p:cNvGrpSpPr/>
            <p:nvPr/>
          </p:nvGrpSpPr>
          <p:grpSpPr>
            <a:xfrm>
              <a:off x="-1483892" y="-571830"/>
              <a:ext cx="2202587" cy="1738922"/>
              <a:chOff x="-995353" y="128580"/>
              <a:chExt cx="2128644" cy="1680547"/>
            </a:xfrm>
          </p:grpSpPr>
          <p:grpSp>
            <p:nvGrpSpPr>
              <p:cNvPr id="431" name="グラフィックス 82">
                <a:extLst>
                  <a:ext uri="{FF2B5EF4-FFF2-40B4-BE49-F238E27FC236}">
                    <a16:creationId xmlns:a16="http://schemas.microsoft.com/office/drawing/2014/main" id="{7CB1EBB2-14EB-5BF0-D306-1B7AE0077B56}"/>
                  </a:ext>
                </a:extLst>
              </p:cNvPr>
              <p:cNvGrpSpPr/>
              <p:nvPr/>
            </p:nvGrpSpPr>
            <p:grpSpPr>
              <a:xfrm>
                <a:off x="-995353" y="128580"/>
                <a:ext cx="2128644" cy="1680547"/>
                <a:chOff x="-995353" y="128580"/>
                <a:chExt cx="2128644" cy="1680547"/>
              </a:xfrm>
            </p:grpSpPr>
            <p:grpSp>
              <p:nvGrpSpPr>
                <p:cNvPr id="432" name="グラフィックス 82">
                  <a:extLst>
                    <a:ext uri="{FF2B5EF4-FFF2-40B4-BE49-F238E27FC236}">
                      <a16:creationId xmlns:a16="http://schemas.microsoft.com/office/drawing/2014/main" id="{B23E358D-7699-0434-8863-AFD62A55E12C}"/>
                    </a:ext>
                  </a:extLst>
                </p:cNvPr>
                <p:cNvGrpSpPr/>
                <p:nvPr/>
              </p:nvGrpSpPr>
              <p:grpSpPr>
                <a:xfrm>
                  <a:off x="-581084" y="128580"/>
                  <a:ext cx="1303776" cy="123186"/>
                  <a:chOff x="-581084" y="128580"/>
                  <a:chExt cx="1303776" cy="123186"/>
                </a:xfrm>
                <a:solidFill>
                  <a:srgbClr val="FFFFFF"/>
                </a:solidFill>
              </p:grpSpPr>
              <p:sp>
                <p:nvSpPr>
                  <p:cNvPr id="433" name="フリーフォーム: 図形 432">
                    <a:extLst>
                      <a:ext uri="{FF2B5EF4-FFF2-40B4-BE49-F238E27FC236}">
                        <a16:creationId xmlns:a16="http://schemas.microsoft.com/office/drawing/2014/main" id="{9E561D8D-F462-655A-B8CC-4DBB8EC4F99C}"/>
                      </a:ext>
                    </a:extLst>
                  </p:cNvPr>
                  <p:cNvSpPr/>
                  <p:nvPr/>
                </p:nvSpPr>
                <p:spPr>
                  <a:xfrm>
                    <a:off x="-581084" y="128580"/>
                    <a:ext cx="51048" cy="123186"/>
                  </a:xfrm>
                  <a:custGeom>
                    <a:avLst/>
                    <a:gdLst>
                      <a:gd name="connsiteX0" fmla="*/ 50900 w 51048"/>
                      <a:gd name="connsiteY0" fmla="*/ 122570 h 123186"/>
                      <a:gd name="connsiteX1" fmla="*/ -148 w 51048"/>
                      <a:gd name="connsiteY1" fmla="*/ 122570 h 123186"/>
                      <a:gd name="connsiteX2" fmla="*/ -148 w 51048"/>
                      <a:gd name="connsiteY2" fmla="*/ 58273 h 123186"/>
                      <a:gd name="connsiteX3" fmla="*/ 50900 w 51048"/>
                      <a:gd name="connsiteY3" fmla="*/ 7226 h 12318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</a:cxnLst>
                    <a:rect l="l" t="t" r="r" b="b"/>
                    <a:pathLst>
                      <a:path w="51048" h="123186">
                        <a:moveTo>
                          <a:pt x="50900" y="122570"/>
                        </a:moveTo>
                        <a:lnTo>
                          <a:pt x="-148" y="122570"/>
                        </a:lnTo>
                        <a:lnTo>
                          <a:pt x="-148" y="58273"/>
                        </a:lnTo>
                        <a:cubicBezTo>
                          <a:pt x="-148" y="35558"/>
                          <a:pt x="50900" y="-21323"/>
                          <a:pt x="50900" y="7226"/>
                        </a:cubicBezTo>
                        <a:close/>
                      </a:path>
                    </a:pathLst>
                  </a:custGeom>
                  <a:solidFill>
                    <a:srgbClr val="FFFFFF"/>
                  </a:solidFill>
                  <a:ln w="19050" cap="rnd">
                    <a:solidFill>
                      <a:srgbClr val="5D5E5E"/>
                    </a:solidFill>
                    <a:prstDash val="solid"/>
                    <a:bevel/>
                  </a:ln>
                </p:spPr>
                <p:txBody>
                  <a:bodyPr rtlCol="0" anchor="ctr"/>
                  <a:lstStyle/>
                  <a:p>
                    <a:endParaRPr lang="ja-JP" altLang="en-US"/>
                  </a:p>
                </p:txBody>
              </p:sp>
              <p:sp>
                <p:nvSpPr>
                  <p:cNvPr id="434" name="フリーフォーム: 図形 433">
                    <a:extLst>
                      <a:ext uri="{FF2B5EF4-FFF2-40B4-BE49-F238E27FC236}">
                        <a16:creationId xmlns:a16="http://schemas.microsoft.com/office/drawing/2014/main" id="{E99249F2-87DC-8AE5-6F25-9BC7EF35D100}"/>
                      </a:ext>
                    </a:extLst>
                  </p:cNvPr>
                  <p:cNvSpPr/>
                  <p:nvPr/>
                </p:nvSpPr>
                <p:spPr>
                  <a:xfrm>
                    <a:off x="671644" y="128580"/>
                    <a:ext cx="51048" cy="123186"/>
                  </a:xfrm>
                  <a:custGeom>
                    <a:avLst/>
                    <a:gdLst>
                      <a:gd name="connsiteX0" fmla="*/ -52 w 51048"/>
                      <a:gd name="connsiteY0" fmla="*/ 122570 h 123186"/>
                      <a:gd name="connsiteX1" fmla="*/ 50996 w 51048"/>
                      <a:gd name="connsiteY1" fmla="*/ 122570 h 123186"/>
                      <a:gd name="connsiteX2" fmla="*/ 50996 w 51048"/>
                      <a:gd name="connsiteY2" fmla="*/ 58273 h 123186"/>
                      <a:gd name="connsiteX3" fmla="*/ -52 w 51048"/>
                      <a:gd name="connsiteY3" fmla="*/ 7226 h 12318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</a:cxnLst>
                    <a:rect l="l" t="t" r="r" b="b"/>
                    <a:pathLst>
                      <a:path w="51048" h="123186">
                        <a:moveTo>
                          <a:pt x="-52" y="122570"/>
                        </a:moveTo>
                        <a:lnTo>
                          <a:pt x="50996" y="122570"/>
                        </a:lnTo>
                        <a:lnTo>
                          <a:pt x="50996" y="58273"/>
                        </a:lnTo>
                        <a:cubicBezTo>
                          <a:pt x="50996" y="35558"/>
                          <a:pt x="-52" y="-21323"/>
                          <a:pt x="-52" y="7226"/>
                        </a:cubicBezTo>
                        <a:close/>
                      </a:path>
                    </a:pathLst>
                  </a:custGeom>
                  <a:solidFill>
                    <a:srgbClr val="FFFFFF"/>
                  </a:solidFill>
                  <a:ln w="19050" cap="rnd">
                    <a:solidFill>
                      <a:srgbClr val="5D5E5E"/>
                    </a:solidFill>
                    <a:prstDash val="solid"/>
                    <a:bevel/>
                  </a:ln>
                </p:spPr>
                <p:txBody>
                  <a:bodyPr rtlCol="0" anchor="ctr"/>
                  <a:lstStyle/>
                  <a:p>
                    <a:endParaRPr lang="ja-JP" altLang="en-US"/>
                  </a:p>
                </p:txBody>
              </p:sp>
            </p:grpSp>
            <p:grpSp>
              <p:nvGrpSpPr>
                <p:cNvPr id="435" name="グラフィックス 82">
                  <a:extLst>
                    <a:ext uri="{FF2B5EF4-FFF2-40B4-BE49-F238E27FC236}">
                      <a16:creationId xmlns:a16="http://schemas.microsoft.com/office/drawing/2014/main" id="{8C1466C8-30BE-DFCB-244E-633E2FAB10D3}"/>
                    </a:ext>
                  </a:extLst>
                </p:cNvPr>
                <p:cNvGrpSpPr/>
                <p:nvPr/>
              </p:nvGrpSpPr>
              <p:grpSpPr>
                <a:xfrm>
                  <a:off x="-995353" y="635508"/>
                  <a:ext cx="262044" cy="299520"/>
                  <a:chOff x="-995353" y="635508"/>
                  <a:chExt cx="262044" cy="299520"/>
                </a:xfrm>
              </p:grpSpPr>
              <p:sp>
                <p:nvSpPr>
                  <p:cNvPr id="436" name="フリーフォーム: 図形 435">
                    <a:extLst>
                      <a:ext uri="{FF2B5EF4-FFF2-40B4-BE49-F238E27FC236}">
                        <a16:creationId xmlns:a16="http://schemas.microsoft.com/office/drawing/2014/main" id="{62B63AB3-4C50-AD84-E2E2-C8420A6160F0}"/>
                      </a:ext>
                    </a:extLst>
                  </p:cNvPr>
                  <p:cNvSpPr/>
                  <p:nvPr/>
                </p:nvSpPr>
                <p:spPr>
                  <a:xfrm>
                    <a:off x="-995353" y="635508"/>
                    <a:ext cx="233351" cy="242857"/>
                  </a:xfrm>
                  <a:custGeom>
                    <a:avLst/>
                    <a:gdLst>
                      <a:gd name="connsiteX0" fmla="*/ 233179 w 233351"/>
                      <a:gd name="connsiteY0" fmla="*/ 242284 h 242857"/>
                      <a:gd name="connsiteX1" fmla="*/ 68155 w 233351"/>
                      <a:gd name="connsiteY1" fmla="*/ 242284 h 242857"/>
                      <a:gd name="connsiteX2" fmla="*/ -173 w 233351"/>
                      <a:gd name="connsiteY2" fmla="*/ 173956 h 242857"/>
                      <a:gd name="connsiteX3" fmla="*/ -173 w 233351"/>
                      <a:gd name="connsiteY3" fmla="*/ 52528 h 242857"/>
                      <a:gd name="connsiteX4" fmla="*/ 52927 w 233351"/>
                      <a:gd name="connsiteY4" fmla="*/ -573 h 242857"/>
                      <a:gd name="connsiteX5" fmla="*/ 154123 w 233351"/>
                      <a:gd name="connsiteY5" fmla="*/ -573 h 242857"/>
                      <a:gd name="connsiteX6" fmla="*/ 233179 w 233351"/>
                      <a:gd name="connsiteY6" fmla="*/ 78485 h 242857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</a:cxnLst>
                    <a:rect l="l" t="t" r="r" b="b"/>
                    <a:pathLst>
                      <a:path w="233351" h="242857">
                        <a:moveTo>
                          <a:pt x="233179" y="242284"/>
                        </a:moveTo>
                        <a:lnTo>
                          <a:pt x="68155" y="242284"/>
                        </a:lnTo>
                        <a:cubicBezTo>
                          <a:pt x="30427" y="242284"/>
                          <a:pt x="-173" y="211720"/>
                          <a:pt x="-173" y="173956"/>
                        </a:cubicBezTo>
                        <a:lnTo>
                          <a:pt x="-173" y="52528"/>
                        </a:lnTo>
                        <a:cubicBezTo>
                          <a:pt x="-173" y="23188"/>
                          <a:pt x="23587" y="-573"/>
                          <a:pt x="52927" y="-573"/>
                        </a:cubicBezTo>
                        <a:lnTo>
                          <a:pt x="154123" y="-573"/>
                        </a:lnTo>
                        <a:cubicBezTo>
                          <a:pt x="197791" y="-573"/>
                          <a:pt x="233179" y="34816"/>
                          <a:pt x="233179" y="78485"/>
                        </a:cubicBezTo>
                        <a:close/>
                      </a:path>
                    </a:pathLst>
                  </a:custGeom>
                  <a:solidFill>
                    <a:srgbClr val="222324"/>
                  </a:solidFill>
                  <a:ln w="12333" cap="rnd">
                    <a:noFill/>
                    <a:prstDash val="solid"/>
                    <a:round/>
                  </a:ln>
                </p:spPr>
                <p:txBody>
                  <a:bodyPr rtlCol="0" anchor="ctr"/>
                  <a:lstStyle/>
                  <a:p>
                    <a:endParaRPr lang="ja-JP" altLang="en-US"/>
                  </a:p>
                </p:txBody>
              </p:sp>
              <p:sp>
                <p:nvSpPr>
                  <p:cNvPr id="437" name="フリーフォーム: 図形 436">
                    <a:extLst>
                      <a:ext uri="{FF2B5EF4-FFF2-40B4-BE49-F238E27FC236}">
                        <a16:creationId xmlns:a16="http://schemas.microsoft.com/office/drawing/2014/main" id="{0F7335C7-8D43-17CA-F26D-E0D3845AF20A}"/>
                      </a:ext>
                    </a:extLst>
                  </p:cNvPr>
                  <p:cNvSpPr/>
                  <p:nvPr/>
                </p:nvSpPr>
                <p:spPr>
                  <a:xfrm>
                    <a:off x="-856212" y="866017"/>
                    <a:ext cx="122904" cy="69011"/>
                  </a:xfrm>
                  <a:custGeom>
                    <a:avLst/>
                    <a:gdLst>
                      <a:gd name="connsiteX0" fmla="*/ -167 w 122904"/>
                      <a:gd name="connsiteY0" fmla="*/ -562 h 69011"/>
                      <a:gd name="connsiteX1" fmla="*/ -167 w 122904"/>
                      <a:gd name="connsiteY1" fmla="*/ 31406 h 69011"/>
                      <a:gd name="connsiteX2" fmla="*/ 122737 w 122904"/>
                      <a:gd name="connsiteY2" fmla="*/ 68450 h 69011"/>
                      <a:gd name="connsiteX3" fmla="*/ 122737 w 122904"/>
                      <a:gd name="connsiteY3" fmla="*/ -562 h 6901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</a:cxnLst>
                    <a:rect l="l" t="t" r="r" b="b"/>
                    <a:pathLst>
                      <a:path w="122904" h="69011">
                        <a:moveTo>
                          <a:pt x="-167" y="-562"/>
                        </a:moveTo>
                        <a:lnTo>
                          <a:pt x="-167" y="31406"/>
                        </a:lnTo>
                        <a:cubicBezTo>
                          <a:pt x="40801" y="70359"/>
                          <a:pt x="81769" y="59738"/>
                          <a:pt x="122737" y="68450"/>
                        </a:cubicBezTo>
                        <a:lnTo>
                          <a:pt x="122737" y="-562"/>
                        </a:lnTo>
                        <a:close/>
                      </a:path>
                    </a:pathLst>
                  </a:custGeom>
                  <a:solidFill>
                    <a:srgbClr val="121213"/>
                  </a:solidFill>
                  <a:ln w="8708" cap="rnd">
                    <a:noFill/>
                    <a:prstDash val="solid"/>
                    <a:round/>
                  </a:ln>
                </p:spPr>
                <p:txBody>
                  <a:bodyPr rtlCol="0" anchor="ctr"/>
                  <a:lstStyle/>
                  <a:p>
                    <a:endParaRPr lang="ja-JP" altLang="en-US"/>
                  </a:p>
                </p:txBody>
              </p:sp>
            </p:grpSp>
            <p:grpSp>
              <p:nvGrpSpPr>
                <p:cNvPr id="438" name="グラフィックス 82">
                  <a:extLst>
                    <a:ext uri="{FF2B5EF4-FFF2-40B4-BE49-F238E27FC236}">
                      <a16:creationId xmlns:a16="http://schemas.microsoft.com/office/drawing/2014/main" id="{AD491DA3-8D84-1D12-F0BF-3BAA6F0D2843}"/>
                    </a:ext>
                  </a:extLst>
                </p:cNvPr>
                <p:cNvGrpSpPr/>
                <p:nvPr/>
              </p:nvGrpSpPr>
              <p:grpSpPr>
                <a:xfrm>
                  <a:off x="871247" y="635508"/>
                  <a:ext cx="262044" cy="299520"/>
                  <a:chOff x="871247" y="635508"/>
                  <a:chExt cx="262044" cy="299520"/>
                </a:xfrm>
              </p:grpSpPr>
              <p:sp>
                <p:nvSpPr>
                  <p:cNvPr id="439" name="フリーフォーム: 図形 438">
                    <a:extLst>
                      <a:ext uri="{FF2B5EF4-FFF2-40B4-BE49-F238E27FC236}">
                        <a16:creationId xmlns:a16="http://schemas.microsoft.com/office/drawing/2014/main" id="{F321515A-A647-0518-BDB8-B594B0240C8B}"/>
                      </a:ext>
                    </a:extLst>
                  </p:cNvPr>
                  <p:cNvSpPr/>
                  <p:nvPr/>
                </p:nvSpPr>
                <p:spPr>
                  <a:xfrm rot="10800000" flipV="1">
                    <a:off x="899940" y="635508"/>
                    <a:ext cx="233351" cy="242857"/>
                  </a:xfrm>
                  <a:custGeom>
                    <a:avLst/>
                    <a:gdLst>
                      <a:gd name="connsiteX0" fmla="*/ 233378 w 233351"/>
                      <a:gd name="connsiteY0" fmla="*/ 242284 h 242857"/>
                      <a:gd name="connsiteX1" fmla="*/ 68354 w 233351"/>
                      <a:gd name="connsiteY1" fmla="*/ 242284 h 242857"/>
                      <a:gd name="connsiteX2" fmla="*/ 26 w 233351"/>
                      <a:gd name="connsiteY2" fmla="*/ 173956 h 242857"/>
                      <a:gd name="connsiteX3" fmla="*/ 26 w 233351"/>
                      <a:gd name="connsiteY3" fmla="*/ 52528 h 242857"/>
                      <a:gd name="connsiteX4" fmla="*/ 53126 w 233351"/>
                      <a:gd name="connsiteY4" fmla="*/ -573 h 242857"/>
                      <a:gd name="connsiteX5" fmla="*/ 154322 w 233351"/>
                      <a:gd name="connsiteY5" fmla="*/ -573 h 242857"/>
                      <a:gd name="connsiteX6" fmla="*/ 233378 w 233351"/>
                      <a:gd name="connsiteY6" fmla="*/ 78485 h 242857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</a:cxnLst>
                    <a:rect l="l" t="t" r="r" b="b"/>
                    <a:pathLst>
                      <a:path w="233351" h="242857">
                        <a:moveTo>
                          <a:pt x="233378" y="242284"/>
                        </a:moveTo>
                        <a:lnTo>
                          <a:pt x="68354" y="242284"/>
                        </a:lnTo>
                        <a:cubicBezTo>
                          <a:pt x="30626" y="242284"/>
                          <a:pt x="26" y="211720"/>
                          <a:pt x="26" y="173956"/>
                        </a:cubicBezTo>
                        <a:lnTo>
                          <a:pt x="26" y="52528"/>
                        </a:lnTo>
                        <a:cubicBezTo>
                          <a:pt x="26" y="23188"/>
                          <a:pt x="23786" y="-573"/>
                          <a:pt x="53126" y="-573"/>
                        </a:cubicBezTo>
                        <a:lnTo>
                          <a:pt x="154322" y="-573"/>
                        </a:lnTo>
                        <a:cubicBezTo>
                          <a:pt x="197990" y="-573"/>
                          <a:pt x="233378" y="34816"/>
                          <a:pt x="233378" y="78485"/>
                        </a:cubicBezTo>
                        <a:close/>
                      </a:path>
                    </a:pathLst>
                  </a:custGeom>
                  <a:solidFill>
                    <a:srgbClr val="222324"/>
                  </a:solidFill>
                  <a:ln w="12333" cap="rnd">
                    <a:noFill/>
                    <a:prstDash val="solid"/>
                    <a:round/>
                  </a:ln>
                </p:spPr>
                <p:txBody>
                  <a:bodyPr rtlCol="0" anchor="ctr"/>
                  <a:lstStyle/>
                  <a:p>
                    <a:endParaRPr lang="ja-JP" altLang="en-US"/>
                  </a:p>
                </p:txBody>
              </p:sp>
              <p:sp>
                <p:nvSpPr>
                  <p:cNvPr id="440" name="フリーフォーム: 図形 439">
                    <a:extLst>
                      <a:ext uri="{FF2B5EF4-FFF2-40B4-BE49-F238E27FC236}">
                        <a16:creationId xmlns:a16="http://schemas.microsoft.com/office/drawing/2014/main" id="{0ACB094D-999C-783D-E27F-EEA2EC7AB437}"/>
                      </a:ext>
                    </a:extLst>
                  </p:cNvPr>
                  <p:cNvSpPr/>
                  <p:nvPr/>
                </p:nvSpPr>
                <p:spPr>
                  <a:xfrm rot="10800000" flipV="1">
                    <a:off x="871247" y="866017"/>
                    <a:ext cx="122904" cy="69011"/>
                  </a:xfrm>
                  <a:custGeom>
                    <a:avLst/>
                    <a:gdLst>
                      <a:gd name="connsiteX0" fmla="*/ 15 w 122904"/>
                      <a:gd name="connsiteY0" fmla="*/ -562 h 69011"/>
                      <a:gd name="connsiteX1" fmla="*/ 15 w 122904"/>
                      <a:gd name="connsiteY1" fmla="*/ 31406 h 69011"/>
                      <a:gd name="connsiteX2" fmla="*/ 122919 w 122904"/>
                      <a:gd name="connsiteY2" fmla="*/ 68450 h 69011"/>
                      <a:gd name="connsiteX3" fmla="*/ 122919 w 122904"/>
                      <a:gd name="connsiteY3" fmla="*/ -562 h 69011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</a:cxnLst>
                    <a:rect l="l" t="t" r="r" b="b"/>
                    <a:pathLst>
                      <a:path w="122904" h="69011">
                        <a:moveTo>
                          <a:pt x="15" y="-562"/>
                        </a:moveTo>
                        <a:lnTo>
                          <a:pt x="15" y="31406"/>
                        </a:lnTo>
                        <a:cubicBezTo>
                          <a:pt x="40983" y="70359"/>
                          <a:pt x="81951" y="59738"/>
                          <a:pt x="122919" y="68450"/>
                        </a:cubicBezTo>
                        <a:lnTo>
                          <a:pt x="122919" y="-562"/>
                        </a:lnTo>
                        <a:close/>
                      </a:path>
                    </a:pathLst>
                  </a:custGeom>
                  <a:solidFill>
                    <a:srgbClr val="121213"/>
                  </a:solidFill>
                  <a:ln w="8708" cap="rnd">
                    <a:noFill/>
                    <a:prstDash val="solid"/>
                    <a:round/>
                  </a:ln>
                </p:spPr>
                <p:txBody>
                  <a:bodyPr rtlCol="0" anchor="ctr"/>
                  <a:lstStyle/>
                  <a:p>
                    <a:endParaRPr lang="ja-JP" altLang="en-US"/>
                  </a:p>
                </p:txBody>
              </p:sp>
            </p:grpSp>
            <p:sp>
              <p:nvSpPr>
                <p:cNvPr id="441" name="フリーフォーム: 図形 440">
                  <a:extLst>
                    <a:ext uri="{FF2B5EF4-FFF2-40B4-BE49-F238E27FC236}">
                      <a16:creationId xmlns:a16="http://schemas.microsoft.com/office/drawing/2014/main" id="{547EA59A-B999-62BC-7178-98DAB50D807E}"/>
                    </a:ext>
                  </a:extLst>
                </p:cNvPr>
                <p:cNvSpPr/>
                <p:nvPr/>
              </p:nvSpPr>
              <p:spPr>
                <a:xfrm>
                  <a:off x="-770353" y="177499"/>
                  <a:ext cx="1682317" cy="1631628"/>
                </a:xfrm>
                <a:custGeom>
                  <a:avLst/>
                  <a:gdLst>
                    <a:gd name="connsiteX0" fmla="*/ 296900 w 1682317"/>
                    <a:gd name="connsiteY0" fmla="*/ -555 h 1631628"/>
                    <a:gd name="connsiteX1" fmla="*/ 116324 w 1682317"/>
                    <a:gd name="connsiteY1" fmla="*/ 149962 h 1631628"/>
                    <a:gd name="connsiteX2" fmla="*/ 2456 w 1682317"/>
                    <a:gd name="connsiteY2" fmla="*/ 774021 h 1631628"/>
                    <a:gd name="connsiteX3" fmla="*/ 68120 w 1682317"/>
                    <a:gd name="connsiteY3" fmla="*/ 818626 h 1631628"/>
                    <a:gd name="connsiteX4" fmla="*/ 68120 w 1682317"/>
                    <a:gd name="connsiteY4" fmla="*/ 1006367 h 1631628"/>
                    <a:gd name="connsiteX5" fmla="*/ -100 w 1682317"/>
                    <a:gd name="connsiteY5" fmla="*/ 1006367 h 1631628"/>
                    <a:gd name="connsiteX6" fmla="*/ 10160 w 1682317"/>
                    <a:gd name="connsiteY6" fmla="*/ 1592481 h 1631628"/>
                    <a:gd name="connsiteX7" fmla="*/ 49400 w 1682317"/>
                    <a:gd name="connsiteY7" fmla="*/ 1631074 h 1631628"/>
                    <a:gd name="connsiteX8" fmla="*/ 1632717 w 1682317"/>
                    <a:gd name="connsiteY8" fmla="*/ 1631074 h 1631628"/>
                    <a:gd name="connsiteX9" fmla="*/ 1671957 w 1682317"/>
                    <a:gd name="connsiteY9" fmla="*/ 1592481 h 1631628"/>
                    <a:gd name="connsiteX10" fmla="*/ 1682217 w 1682317"/>
                    <a:gd name="connsiteY10" fmla="*/ 1006367 h 1631628"/>
                    <a:gd name="connsiteX11" fmla="*/ 1614033 w 1682317"/>
                    <a:gd name="connsiteY11" fmla="*/ 1006367 h 1631628"/>
                    <a:gd name="connsiteX12" fmla="*/ 1614033 w 1682317"/>
                    <a:gd name="connsiteY12" fmla="*/ 818626 h 1631628"/>
                    <a:gd name="connsiteX13" fmla="*/ 1675485 w 1682317"/>
                    <a:gd name="connsiteY13" fmla="*/ 774021 h 1631628"/>
                    <a:gd name="connsiteX14" fmla="*/ 1565829 w 1682317"/>
                    <a:gd name="connsiteY14" fmla="*/ 149962 h 1631628"/>
                    <a:gd name="connsiteX15" fmla="*/ 1385217 w 1682317"/>
                    <a:gd name="connsiteY15" fmla="*/ -555 h 163162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</a:cxnLst>
                  <a:rect l="l" t="t" r="r" b="b"/>
                  <a:pathLst>
                    <a:path w="1682317" h="1631628">
                      <a:moveTo>
                        <a:pt x="296900" y="-555"/>
                      </a:moveTo>
                      <a:cubicBezTo>
                        <a:pt x="208268" y="-555"/>
                        <a:pt x="132272" y="62805"/>
                        <a:pt x="116324" y="149962"/>
                      </a:cubicBezTo>
                      <a:lnTo>
                        <a:pt x="2456" y="774021"/>
                      </a:lnTo>
                      <a:lnTo>
                        <a:pt x="68120" y="818626"/>
                      </a:lnTo>
                      <a:lnTo>
                        <a:pt x="68120" y="1006367"/>
                      </a:lnTo>
                      <a:lnTo>
                        <a:pt x="-100" y="1006367"/>
                      </a:lnTo>
                      <a:lnTo>
                        <a:pt x="10160" y="1592481"/>
                      </a:lnTo>
                      <a:cubicBezTo>
                        <a:pt x="10556" y="1613902"/>
                        <a:pt x="28016" y="1631074"/>
                        <a:pt x="49400" y="1631074"/>
                      </a:cubicBezTo>
                      <a:lnTo>
                        <a:pt x="1632717" y="1631074"/>
                      </a:lnTo>
                      <a:cubicBezTo>
                        <a:pt x="1654137" y="1631074"/>
                        <a:pt x="1671597" y="1613902"/>
                        <a:pt x="1671957" y="1592481"/>
                      </a:cubicBezTo>
                      <a:lnTo>
                        <a:pt x="1682217" y="1006367"/>
                      </a:lnTo>
                      <a:lnTo>
                        <a:pt x="1614033" y="1006367"/>
                      </a:lnTo>
                      <a:lnTo>
                        <a:pt x="1614033" y="818626"/>
                      </a:lnTo>
                      <a:lnTo>
                        <a:pt x="1675485" y="774021"/>
                      </a:lnTo>
                      <a:lnTo>
                        <a:pt x="1565829" y="149962"/>
                      </a:lnTo>
                      <a:cubicBezTo>
                        <a:pt x="1549845" y="62770"/>
                        <a:pt x="1473849" y="-555"/>
                        <a:pt x="1385217" y="-555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 w="21600" cap="rnd">
                  <a:noFill/>
                  <a:prstDash val="solid"/>
                  <a:bevel/>
                </a:ln>
              </p:spPr>
              <p:txBody>
                <a:bodyPr rtlCol="0" anchor="ctr"/>
                <a:lstStyle/>
                <a:p>
                  <a:endParaRPr lang="ja-JP" altLang="en-US"/>
                </a:p>
              </p:txBody>
            </p:sp>
            <p:sp>
              <p:nvSpPr>
                <p:cNvPr id="442" name="フリーフォーム: 図形 441">
                  <a:extLst>
                    <a:ext uri="{FF2B5EF4-FFF2-40B4-BE49-F238E27FC236}">
                      <a16:creationId xmlns:a16="http://schemas.microsoft.com/office/drawing/2014/main" id="{73BDC8F2-3E63-FB29-6DB5-B6944C47495B}"/>
                    </a:ext>
                  </a:extLst>
                </p:cNvPr>
                <p:cNvSpPr/>
                <p:nvPr/>
              </p:nvSpPr>
              <p:spPr>
                <a:xfrm>
                  <a:off x="-770353" y="177499"/>
                  <a:ext cx="1682317" cy="1631628"/>
                </a:xfrm>
                <a:custGeom>
                  <a:avLst/>
                  <a:gdLst>
                    <a:gd name="connsiteX0" fmla="*/ 296900 w 1682317"/>
                    <a:gd name="connsiteY0" fmla="*/ -555 h 1631628"/>
                    <a:gd name="connsiteX1" fmla="*/ 116324 w 1682317"/>
                    <a:gd name="connsiteY1" fmla="*/ 149962 h 1631628"/>
                    <a:gd name="connsiteX2" fmla="*/ 2456 w 1682317"/>
                    <a:gd name="connsiteY2" fmla="*/ 774021 h 1631628"/>
                    <a:gd name="connsiteX3" fmla="*/ 68120 w 1682317"/>
                    <a:gd name="connsiteY3" fmla="*/ 818626 h 1631628"/>
                    <a:gd name="connsiteX4" fmla="*/ 68120 w 1682317"/>
                    <a:gd name="connsiteY4" fmla="*/ 1006367 h 1631628"/>
                    <a:gd name="connsiteX5" fmla="*/ -100 w 1682317"/>
                    <a:gd name="connsiteY5" fmla="*/ 1006367 h 1631628"/>
                    <a:gd name="connsiteX6" fmla="*/ 10160 w 1682317"/>
                    <a:gd name="connsiteY6" fmla="*/ 1592481 h 1631628"/>
                    <a:gd name="connsiteX7" fmla="*/ 49400 w 1682317"/>
                    <a:gd name="connsiteY7" fmla="*/ 1631074 h 1631628"/>
                    <a:gd name="connsiteX8" fmla="*/ 1632717 w 1682317"/>
                    <a:gd name="connsiteY8" fmla="*/ 1631074 h 1631628"/>
                    <a:gd name="connsiteX9" fmla="*/ 1671957 w 1682317"/>
                    <a:gd name="connsiteY9" fmla="*/ 1592481 h 1631628"/>
                    <a:gd name="connsiteX10" fmla="*/ 1682217 w 1682317"/>
                    <a:gd name="connsiteY10" fmla="*/ 1006367 h 1631628"/>
                    <a:gd name="connsiteX11" fmla="*/ 1614033 w 1682317"/>
                    <a:gd name="connsiteY11" fmla="*/ 1006367 h 1631628"/>
                    <a:gd name="connsiteX12" fmla="*/ 1614033 w 1682317"/>
                    <a:gd name="connsiteY12" fmla="*/ 818626 h 1631628"/>
                    <a:gd name="connsiteX13" fmla="*/ 1675485 w 1682317"/>
                    <a:gd name="connsiteY13" fmla="*/ 774021 h 1631628"/>
                    <a:gd name="connsiteX14" fmla="*/ 1565829 w 1682317"/>
                    <a:gd name="connsiteY14" fmla="*/ 149962 h 1631628"/>
                    <a:gd name="connsiteX15" fmla="*/ 1385217 w 1682317"/>
                    <a:gd name="connsiteY15" fmla="*/ -555 h 163162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</a:cxnLst>
                  <a:rect l="l" t="t" r="r" b="b"/>
                  <a:pathLst>
                    <a:path w="1682317" h="1631628">
                      <a:moveTo>
                        <a:pt x="296900" y="-555"/>
                      </a:moveTo>
                      <a:cubicBezTo>
                        <a:pt x="208268" y="-555"/>
                        <a:pt x="132272" y="62805"/>
                        <a:pt x="116324" y="149962"/>
                      </a:cubicBezTo>
                      <a:lnTo>
                        <a:pt x="2456" y="774021"/>
                      </a:lnTo>
                      <a:lnTo>
                        <a:pt x="68120" y="818626"/>
                      </a:lnTo>
                      <a:lnTo>
                        <a:pt x="68120" y="1006367"/>
                      </a:lnTo>
                      <a:lnTo>
                        <a:pt x="-100" y="1006367"/>
                      </a:lnTo>
                      <a:lnTo>
                        <a:pt x="10160" y="1592481"/>
                      </a:lnTo>
                      <a:cubicBezTo>
                        <a:pt x="10556" y="1613902"/>
                        <a:pt x="28016" y="1631074"/>
                        <a:pt x="49400" y="1631074"/>
                      </a:cubicBezTo>
                      <a:lnTo>
                        <a:pt x="1632717" y="1631074"/>
                      </a:lnTo>
                      <a:cubicBezTo>
                        <a:pt x="1654137" y="1631074"/>
                        <a:pt x="1671597" y="1613902"/>
                        <a:pt x="1671957" y="1592481"/>
                      </a:cubicBezTo>
                      <a:lnTo>
                        <a:pt x="1682217" y="1006367"/>
                      </a:lnTo>
                      <a:lnTo>
                        <a:pt x="1614033" y="1006367"/>
                      </a:lnTo>
                      <a:lnTo>
                        <a:pt x="1614033" y="818626"/>
                      </a:lnTo>
                      <a:lnTo>
                        <a:pt x="1675485" y="774021"/>
                      </a:lnTo>
                      <a:lnTo>
                        <a:pt x="1565829" y="149962"/>
                      </a:lnTo>
                      <a:cubicBezTo>
                        <a:pt x="1549845" y="62770"/>
                        <a:pt x="1473849" y="-555"/>
                        <a:pt x="1385217" y="-555"/>
                      </a:cubicBezTo>
                      <a:close/>
                    </a:path>
                  </a:pathLst>
                </a:custGeom>
                <a:noFill/>
                <a:ln w="19050" cap="rnd">
                  <a:solidFill>
                    <a:srgbClr val="5D5E5E"/>
                  </a:solidFill>
                  <a:prstDash val="solid"/>
                  <a:bevel/>
                </a:ln>
              </p:spPr>
              <p:txBody>
                <a:bodyPr rtlCol="0" anchor="ctr"/>
                <a:lstStyle/>
                <a:p>
                  <a:endParaRPr lang="ja-JP" altLang="en-US" dirty="0"/>
                </a:p>
              </p:txBody>
            </p:sp>
            <p:sp>
              <p:nvSpPr>
                <p:cNvPr id="443" name="フリーフォーム: 図形 442">
                  <a:extLst>
                    <a:ext uri="{FF2B5EF4-FFF2-40B4-BE49-F238E27FC236}">
                      <a16:creationId xmlns:a16="http://schemas.microsoft.com/office/drawing/2014/main" id="{881647CF-9033-9A41-2ED8-696EC06EB71C}"/>
                    </a:ext>
                  </a:extLst>
                </p:cNvPr>
                <p:cNvSpPr/>
                <p:nvPr/>
              </p:nvSpPr>
              <p:spPr>
                <a:xfrm>
                  <a:off x="-678507" y="296049"/>
                  <a:ext cx="1494090" cy="627480"/>
                </a:xfrm>
                <a:custGeom>
                  <a:avLst/>
                  <a:gdLst>
                    <a:gd name="connsiteX0" fmla="*/ 181078 w 1494090"/>
                    <a:gd name="connsiteY0" fmla="*/ -585 h 627480"/>
                    <a:gd name="connsiteX1" fmla="*/ 65663 w 1494090"/>
                    <a:gd name="connsiteY1" fmla="*/ 98631 h 627480"/>
                    <a:gd name="connsiteX2" fmla="*/ 754 w 1494090"/>
                    <a:gd name="connsiteY2" fmla="*/ 526274 h 627480"/>
                    <a:gd name="connsiteX3" fmla="*/ 73942 w 1494090"/>
                    <a:gd name="connsiteY3" fmla="*/ 611416 h 627480"/>
                    <a:gd name="connsiteX4" fmla="*/ 746963 w 1494090"/>
                    <a:gd name="connsiteY4" fmla="*/ 626896 h 627480"/>
                    <a:gd name="connsiteX5" fmla="*/ 1419983 w 1494090"/>
                    <a:gd name="connsiteY5" fmla="*/ 611416 h 627480"/>
                    <a:gd name="connsiteX6" fmla="*/ 1493135 w 1494090"/>
                    <a:gd name="connsiteY6" fmla="*/ 526274 h 627480"/>
                    <a:gd name="connsiteX7" fmla="*/ 1428227 w 1494090"/>
                    <a:gd name="connsiteY7" fmla="*/ 98631 h 627480"/>
                    <a:gd name="connsiteX8" fmla="*/ 1312811 w 1494090"/>
                    <a:gd name="connsiteY8" fmla="*/ -585 h 62748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</a:cxnLst>
                  <a:rect l="l" t="t" r="r" b="b"/>
                  <a:pathLst>
                    <a:path w="1494090" h="627480">
                      <a:moveTo>
                        <a:pt x="181078" y="-585"/>
                      </a:moveTo>
                      <a:cubicBezTo>
                        <a:pt x="123370" y="-585"/>
                        <a:pt x="74338" y="41607"/>
                        <a:pt x="65663" y="98631"/>
                      </a:cubicBezTo>
                      <a:lnTo>
                        <a:pt x="754" y="526274"/>
                      </a:lnTo>
                      <a:cubicBezTo>
                        <a:pt x="-6050" y="571094"/>
                        <a:pt x="28655" y="611416"/>
                        <a:pt x="73942" y="611416"/>
                      </a:cubicBezTo>
                      <a:cubicBezTo>
                        <a:pt x="73942" y="611416"/>
                        <a:pt x="522539" y="626896"/>
                        <a:pt x="746963" y="626896"/>
                      </a:cubicBezTo>
                      <a:cubicBezTo>
                        <a:pt x="971351" y="626896"/>
                        <a:pt x="1419983" y="611416"/>
                        <a:pt x="1419983" y="611416"/>
                      </a:cubicBezTo>
                      <a:cubicBezTo>
                        <a:pt x="1465271" y="611379"/>
                        <a:pt x="1499939" y="571059"/>
                        <a:pt x="1493135" y="526274"/>
                      </a:cubicBezTo>
                      <a:lnTo>
                        <a:pt x="1428227" y="98631"/>
                      </a:lnTo>
                      <a:cubicBezTo>
                        <a:pt x="1419587" y="41570"/>
                        <a:pt x="1370520" y="-585"/>
                        <a:pt x="1312811" y="-585"/>
                      </a:cubicBezTo>
                      <a:close/>
                    </a:path>
                  </a:pathLst>
                </a:custGeom>
                <a:solidFill>
                  <a:srgbClr val="AAAAAA"/>
                </a:solidFill>
                <a:ln w="22609" cap="rnd">
                  <a:noFill/>
                  <a:prstDash val="solid"/>
                  <a:bevel/>
                </a:ln>
              </p:spPr>
              <p:txBody>
                <a:bodyPr rtlCol="0" anchor="ctr"/>
                <a:lstStyle/>
                <a:p>
                  <a:endParaRPr lang="ja-JP" altLang="en-US"/>
                </a:p>
              </p:txBody>
            </p:sp>
            <p:grpSp>
              <p:nvGrpSpPr>
                <p:cNvPr id="444" name="グラフィックス 82">
                  <a:extLst>
                    <a:ext uri="{FF2B5EF4-FFF2-40B4-BE49-F238E27FC236}">
                      <a16:creationId xmlns:a16="http://schemas.microsoft.com/office/drawing/2014/main" id="{D00FC2CD-8139-BEFE-AA81-B86269FEBBFC}"/>
                    </a:ext>
                  </a:extLst>
                </p:cNvPr>
                <p:cNvGrpSpPr/>
                <p:nvPr/>
              </p:nvGrpSpPr>
              <p:grpSpPr>
                <a:xfrm>
                  <a:off x="-421751" y="1074404"/>
                  <a:ext cx="985140" cy="252378"/>
                  <a:chOff x="-421751" y="1074404"/>
                  <a:chExt cx="985140" cy="252378"/>
                </a:xfrm>
              </p:grpSpPr>
              <p:sp>
                <p:nvSpPr>
                  <p:cNvPr id="445" name="フリーフォーム: 図形 444">
                    <a:extLst>
                      <a:ext uri="{FF2B5EF4-FFF2-40B4-BE49-F238E27FC236}">
                        <a16:creationId xmlns:a16="http://schemas.microsoft.com/office/drawing/2014/main" id="{F09154D4-928C-51EE-0E9E-C03F854DB73F}"/>
                      </a:ext>
                    </a:extLst>
                  </p:cNvPr>
                  <p:cNvSpPr/>
                  <p:nvPr/>
                </p:nvSpPr>
                <p:spPr>
                  <a:xfrm>
                    <a:off x="-421751" y="1074404"/>
                    <a:ext cx="985140" cy="252378"/>
                  </a:xfrm>
                  <a:custGeom>
                    <a:avLst/>
                    <a:gdLst>
                      <a:gd name="connsiteX0" fmla="*/ 8828 w 985140"/>
                      <a:gd name="connsiteY0" fmla="*/ -539 h 252378"/>
                      <a:gd name="connsiteX1" fmla="*/ 25172 w 985140"/>
                      <a:gd name="connsiteY1" fmla="*/ 53714 h 252378"/>
                      <a:gd name="connsiteX2" fmla="*/ -100 w 985140"/>
                      <a:gd name="connsiteY2" fmla="*/ 148141 h 252378"/>
                      <a:gd name="connsiteX3" fmla="*/ 55700 w 985140"/>
                      <a:gd name="connsiteY3" fmla="*/ 146845 h 252378"/>
                      <a:gd name="connsiteX4" fmla="*/ 79316 w 985140"/>
                      <a:gd name="connsiteY4" fmla="*/ 221150 h 252378"/>
                      <a:gd name="connsiteX5" fmla="*/ 118916 w 985140"/>
                      <a:gd name="connsiteY5" fmla="*/ 251028 h 252378"/>
                      <a:gd name="connsiteX6" fmla="*/ 870237 w 985140"/>
                      <a:gd name="connsiteY6" fmla="*/ 251028 h 252378"/>
                      <a:gd name="connsiteX7" fmla="*/ 909801 w 985140"/>
                      <a:gd name="connsiteY7" fmla="*/ 221150 h 252378"/>
                      <a:gd name="connsiteX8" fmla="*/ 931977 w 985140"/>
                      <a:gd name="connsiteY8" fmla="*/ 146917 h 252378"/>
                      <a:gd name="connsiteX9" fmla="*/ 985041 w 985140"/>
                      <a:gd name="connsiteY9" fmla="*/ 148141 h 252378"/>
                      <a:gd name="connsiteX10" fmla="*/ 959769 w 985140"/>
                      <a:gd name="connsiteY10" fmla="*/ 53929 h 252378"/>
                      <a:gd name="connsiteX11" fmla="*/ 976041 w 985140"/>
                      <a:gd name="connsiteY11" fmla="*/ -539 h 252378"/>
                      <a:gd name="connsiteX12" fmla="*/ 8828 w 985140"/>
                      <a:gd name="connsiteY12" fmla="*/ -539 h 25237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</a:cxnLst>
                    <a:rect l="l" t="t" r="r" b="b"/>
                    <a:pathLst>
                      <a:path w="985140" h="252378">
                        <a:moveTo>
                          <a:pt x="8828" y="-539"/>
                        </a:moveTo>
                        <a:lnTo>
                          <a:pt x="25172" y="53714"/>
                        </a:lnTo>
                        <a:lnTo>
                          <a:pt x="-100" y="148141"/>
                        </a:lnTo>
                        <a:lnTo>
                          <a:pt x="55700" y="146845"/>
                        </a:lnTo>
                        <a:lnTo>
                          <a:pt x="79316" y="221150"/>
                        </a:lnTo>
                        <a:cubicBezTo>
                          <a:pt x="84212" y="237386"/>
                          <a:pt x="101924" y="250813"/>
                          <a:pt x="118916" y="251028"/>
                        </a:cubicBezTo>
                        <a:cubicBezTo>
                          <a:pt x="369332" y="248618"/>
                          <a:pt x="619821" y="253729"/>
                          <a:pt x="870237" y="251028"/>
                        </a:cubicBezTo>
                        <a:cubicBezTo>
                          <a:pt x="887193" y="250813"/>
                          <a:pt x="904905" y="237386"/>
                          <a:pt x="909801" y="221150"/>
                        </a:cubicBezTo>
                        <a:lnTo>
                          <a:pt x="931977" y="146917"/>
                        </a:lnTo>
                        <a:lnTo>
                          <a:pt x="985041" y="148141"/>
                        </a:lnTo>
                        <a:lnTo>
                          <a:pt x="959769" y="53929"/>
                        </a:lnTo>
                        <a:lnTo>
                          <a:pt x="976041" y="-539"/>
                        </a:lnTo>
                        <a:cubicBezTo>
                          <a:pt x="647541" y="20882"/>
                          <a:pt x="322964" y="20882"/>
                          <a:pt x="8828" y="-539"/>
                        </a:cubicBezTo>
                        <a:close/>
                      </a:path>
                    </a:pathLst>
                  </a:custGeom>
                  <a:solidFill>
                    <a:srgbClr val="BABABA"/>
                  </a:solidFill>
                  <a:ln w="12700" cap="rnd">
                    <a:solidFill>
                      <a:srgbClr val="858585"/>
                    </a:solidFill>
                    <a:prstDash val="solid"/>
                    <a:round/>
                  </a:ln>
                </p:spPr>
                <p:txBody>
                  <a:bodyPr rtlCol="0" anchor="ctr"/>
                  <a:lstStyle/>
                  <a:p>
                    <a:endParaRPr lang="ja-JP" altLang="en-US"/>
                  </a:p>
                </p:txBody>
              </p:sp>
              <p:sp>
                <p:nvSpPr>
                  <p:cNvPr id="446" name="フリーフォーム: 図形 445">
                    <a:extLst>
                      <a:ext uri="{FF2B5EF4-FFF2-40B4-BE49-F238E27FC236}">
                        <a16:creationId xmlns:a16="http://schemas.microsoft.com/office/drawing/2014/main" id="{3D604A33-6C3D-3E72-65CF-F5664B4C10F3}"/>
                      </a:ext>
                    </a:extLst>
                  </p:cNvPr>
                  <p:cNvSpPr/>
                  <p:nvPr/>
                </p:nvSpPr>
                <p:spPr>
                  <a:xfrm>
                    <a:off x="-380381" y="1098621"/>
                    <a:ext cx="902376" cy="203958"/>
                  </a:xfrm>
                  <a:custGeom>
                    <a:avLst/>
                    <a:gdLst>
                      <a:gd name="connsiteX0" fmla="*/ -100 w 902376"/>
                      <a:gd name="connsiteY0" fmla="*/ -543 h 203958"/>
                      <a:gd name="connsiteX1" fmla="*/ 60237 w 902376"/>
                      <a:gd name="connsiteY1" fmla="*/ 189213 h 203958"/>
                      <a:gd name="connsiteX2" fmla="*/ 60308 w 902376"/>
                      <a:gd name="connsiteY2" fmla="*/ 189574 h 203958"/>
                      <a:gd name="connsiteX3" fmla="*/ 77516 w 902376"/>
                      <a:gd name="connsiteY3" fmla="*/ 202606 h 203958"/>
                      <a:gd name="connsiteX4" fmla="*/ 828333 w 902376"/>
                      <a:gd name="connsiteY4" fmla="*/ 202606 h 203958"/>
                      <a:gd name="connsiteX5" fmla="*/ 845397 w 902376"/>
                      <a:gd name="connsiteY5" fmla="*/ 189644 h 203958"/>
                      <a:gd name="connsiteX6" fmla="*/ 902277 w 902376"/>
                      <a:gd name="connsiteY6" fmla="*/ -543 h 203958"/>
                      <a:gd name="connsiteX7" fmla="*/ -100 w 902376"/>
                      <a:gd name="connsiteY7" fmla="*/ -543 h 203958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</a:cxnLst>
                    <a:rect l="l" t="t" r="r" b="b"/>
                    <a:pathLst>
                      <a:path w="902376" h="203958">
                        <a:moveTo>
                          <a:pt x="-100" y="-543"/>
                        </a:moveTo>
                        <a:lnTo>
                          <a:pt x="60237" y="189213"/>
                        </a:lnTo>
                        <a:cubicBezTo>
                          <a:pt x="60237" y="189356"/>
                          <a:pt x="60272" y="189466"/>
                          <a:pt x="60308" y="189574"/>
                        </a:cubicBezTo>
                        <a:cubicBezTo>
                          <a:pt x="61676" y="194144"/>
                          <a:pt x="72836" y="202533"/>
                          <a:pt x="77516" y="202606"/>
                        </a:cubicBezTo>
                        <a:cubicBezTo>
                          <a:pt x="328256" y="200193"/>
                          <a:pt x="578565" y="205304"/>
                          <a:pt x="828333" y="202606"/>
                        </a:cubicBezTo>
                        <a:cubicBezTo>
                          <a:pt x="832977" y="202533"/>
                          <a:pt x="843921" y="194289"/>
                          <a:pt x="845397" y="189644"/>
                        </a:cubicBezTo>
                        <a:lnTo>
                          <a:pt x="902277" y="-543"/>
                        </a:lnTo>
                        <a:cubicBezTo>
                          <a:pt x="596097" y="18068"/>
                          <a:pt x="293732" y="18033"/>
                          <a:pt x="-100" y="-543"/>
                        </a:cubicBezTo>
                        <a:close/>
                      </a:path>
                    </a:pathLst>
                  </a:custGeom>
                  <a:solidFill>
                    <a:srgbClr val="E0E0E0"/>
                  </a:solidFill>
                  <a:ln w="10802" cap="rnd">
                    <a:noFill/>
                    <a:prstDash val="solid"/>
                    <a:round/>
                  </a:ln>
                </p:spPr>
                <p:txBody>
                  <a:bodyPr rtlCol="0" anchor="ctr"/>
                  <a:lstStyle/>
                  <a:p>
                    <a:endParaRPr lang="ja-JP" altLang="en-US"/>
                  </a:p>
                </p:txBody>
              </p:sp>
            </p:grpSp>
            <p:sp>
              <p:nvSpPr>
                <p:cNvPr id="447" name="フリーフォーム: 図形 446">
                  <a:extLst>
                    <a:ext uri="{FF2B5EF4-FFF2-40B4-BE49-F238E27FC236}">
                      <a16:creationId xmlns:a16="http://schemas.microsoft.com/office/drawing/2014/main" id="{B341D0C3-94DB-4FB1-3D76-1C4A649B165A}"/>
                    </a:ext>
                  </a:extLst>
                </p:cNvPr>
                <p:cNvSpPr/>
                <p:nvPr/>
              </p:nvSpPr>
              <p:spPr>
                <a:xfrm>
                  <a:off x="-447728" y="1488980"/>
                  <a:ext cx="1037094" cy="241453"/>
                </a:xfrm>
                <a:custGeom>
                  <a:avLst/>
                  <a:gdLst>
                    <a:gd name="connsiteX0" fmla="*/ 21292 w 1037094"/>
                    <a:gd name="connsiteY0" fmla="*/ -507 h 241453"/>
                    <a:gd name="connsiteX1" fmla="*/ 484 w 1037094"/>
                    <a:gd name="connsiteY1" fmla="*/ 24585 h 241453"/>
                    <a:gd name="connsiteX2" fmla="*/ 14056 w 1037094"/>
                    <a:gd name="connsiteY2" fmla="*/ 69298 h 241453"/>
                    <a:gd name="connsiteX3" fmla="*/ 149524 w 1037094"/>
                    <a:gd name="connsiteY3" fmla="*/ 69298 h 241453"/>
                    <a:gd name="connsiteX4" fmla="*/ 149524 w 1037094"/>
                    <a:gd name="connsiteY4" fmla="*/ -507 h 241453"/>
                    <a:gd name="connsiteX5" fmla="*/ 165508 w 1037094"/>
                    <a:gd name="connsiteY5" fmla="*/ -507 h 241453"/>
                    <a:gd name="connsiteX6" fmla="*/ 165508 w 1037094"/>
                    <a:gd name="connsiteY6" fmla="*/ 69298 h 241453"/>
                    <a:gd name="connsiteX7" fmla="*/ 332260 w 1037094"/>
                    <a:gd name="connsiteY7" fmla="*/ 69298 h 241453"/>
                    <a:gd name="connsiteX8" fmla="*/ 332260 w 1037094"/>
                    <a:gd name="connsiteY8" fmla="*/ -507 h 241453"/>
                    <a:gd name="connsiteX9" fmla="*/ 348244 w 1037094"/>
                    <a:gd name="connsiteY9" fmla="*/ -507 h 241453"/>
                    <a:gd name="connsiteX10" fmla="*/ 348244 w 1037094"/>
                    <a:gd name="connsiteY10" fmla="*/ 69298 h 241453"/>
                    <a:gd name="connsiteX11" fmla="*/ 514960 w 1037094"/>
                    <a:gd name="connsiteY11" fmla="*/ 69298 h 241453"/>
                    <a:gd name="connsiteX12" fmla="*/ 514960 w 1037094"/>
                    <a:gd name="connsiteY12" fmla="*/ -507 h 241453"/>
                    <a:gd name="connsiteX13" fmla="*/ 530981 w 1037094"/>
                    <a:gd name="connsiteY13" fmla="*/ -507 h 241453"/>
                    <a:gd name="connsiteX14" fmla="*/ 530981 w 1037094"/>
                    <a:gd name="connsiteY14" fmla="*/ 69298 h 241453"/>
                    <a:gd name="connsiteX15" fmla="*/ 697697 w 1037094"/>
                    <a:gd name="connsiteY15" fmla="*/ 69298 h 241453"/>
                    <a:gd name="connsiteX16" fmla="*/ 697697 w 1037094"/>
                    <a:gd name="connsiteY16" fmla="*/ -507 h 241453"/>
                    <a:gd name="connsiteX17" fmla="*/ 713681 w 1037094"/>
                    <a:gd name="connsiteY17" fmla="*/ -507 h 241453"/>
                    <a:gd name="connsiteX18" fmla="*/ 713681 w 1037094"/>
                    <a:gd name="connsiteY18" fmla="*/ 69298 h 241453"/>
                    <a:gd name="connsiteX19" fmla="*/ 880433 w 1037094"/>
                    <a:gd name="connsiteY19" fmla="*/ 69298 h 241453"/>
                    <a:gd name="connsiteX20" fmla="*/ 880433 w 1037094"/>
                    <a:gd name="connsiteY20" fmla="*/ -507 h 241453"/>
                    <a:gd name="connsiteX21" fmla="*/ 896417 w 1037094"/>
                    <a:gd name="connsiteY21" fmla="*/ -507 h 241453"/>
                    <a:gd name="connsiteX22" fmla="*/ 896417 w 1037094"/>
                    <a:gd name="connsiteY22" fmla="*/ 69298 h 241453"/>
                    <a:gd name="connsiteX23" fmla="*/ 1022813 w 1037094"/>
                    <a:gd name="connsiteY23" fmla="*/ 69298 h 241453"/>
                    <a:gd name="connsiteX24" fmla="*/ 1036421 w 1037094"/>
                    <a:gd name="connsiteY24" fmla="*/ 24585 h 241453"/>
                    <a:gd name="connsiteX25" fmla="*/ 1015613 w 1037094"/>
                    <a:gd name="connsiteY25" fmla="*/ -507 h 241453"/>
                    <a:gd name="connsiteX26" fmla="*/ 20752 w 1037094"/>
                    <a:gd name="connsiteY26" fmla="*/ 85281 h 241453"/>
                    <a:gd name="connsiteX27" fmla="*/ 44548 w 1037094"/>
                    <a:gd name="connsiteY27" fmla="*/ 128373 h 241453"/>
                    <a:gd name="connsiteX28" fmla="*/ 98080 w 1037094"/>
                    <a:gd name="connsiteY28" fmla="*/ 155121 h 241453"/>
                    <a:gd name="connsiteX29" fmla="*/ 149524 w 1037094"/>
                    <a:gd name="connsiteY29" fmla="*/ 155121 h 241453"/>
                    <a:gd name="connsiteX30" fmla="*/ 149524 w 1037094"/>
                    <a:gd name="connsiteY30" fmla="*/ 85281 h 241453"/>
                    <a:gd name="connsiteX31" fmla="*/ 165508 w 1037094"/>
                    <a:gd name="connsiteY31" fmla="*/ 85281 h 241453"/>
                    <a:gd name="connsiteX32" fmla="*/ 165508 w 1037094"/>
                    <a:gd name="connsiteY32" fmla="*/ 155121 h 241453"/>
                    <a:gd name="connsiteX33" fmla="*/ 332260 w 1037094"/>
                    <a:gd name="connsiteY33" fmla="*/ 155121 h 241453"/>
                    <a:gd name="connsiteX34" fmla="*/ 332260 w 1037094"/>
                    <a:gd name="connsiteY34" fmla="*/ 85281 h 241453"/>
                    <a:gd name="connsiteX35" fmla="*/ 348244 w 1037094"/>
                    <a:gd name="connsiteY35" fmla="*/ 85281 h 241453"/>
                    <a:gd name="connsiteX36" fmla="*/ 348244 w 1037094"/>
                    <a:gd name="connsiteY36" fmla="*/ 155121 h 241453"/>
                    <a:gd name="connsiteX37" fmla="*/ 514960 w 1037094"/>
                    <a:gd name="connsiteY37" fmla="*/ 155121 h 241453"/>
                    <a:gd name="connsiteX38" fmla="*/ 514960 w 1037094"/>
                    <a:gd name="connsiteY38" fmla="*/ 85281 h 241453"/>
                    <a:gd name="connsiteX39" fmla="*/ 530981 w 1037094"/>
                    <a:gd name="connsiteY39" fmla="*/ 85281 h 241453"/>
                    <a:gd name="connsiteX40" fmla="*/ 530981 w 1037094"/>
                    <a:gd name="connsiteY40" fmla="*/ 155121 h 241453"/>
                    <a:gd name="connsiteX41" fmla="*/ 697697 w 1037094"/>
                    <a:gd name="connsiteY41" fmla="*/ 155121 h 241453"/>
                    <a:gd name="connsiteX42" fmla="*/ 697697 w 1037094"/>
                    <a:gd name="connsiteY42" fmla="*/ 85281 h 241453"/>
                    <a:gd name="connsiteX43" fmla="*/ 713681 w 1037094"/>
                    <a:gd name="connsiteY43" fmla="*/ 85281 h 241453"/>
                    <a:gd name="connsiteX44" fmla="*/ 713681 w 1037094"/>
                    <a:gd name="connsiteY44" fmla="*/ 155121 h 241453"/>
                    <a:gd name="connsiteX45" fmla="*/ 880433 w 1037094"/>
                    <a:gd name="connsiteY45" fmla="*/ 155121 h 241453"/>
                    <a:gd name="connsiteX46" fmla="*/ 880433 w 1037094"/>
                    <a:gd name="connsiteY46" fmla="*/ 85281 h 241453"/>
                    <a:gd name="connsiteX47" fmla="*/ 896417 w 1037094"/>
                    <a:gd name="connsiteY47" fmla="*/ 85281 h 241453"/>
                    <a:gd name="connsiteX48" fmla="*/ 896417 w 1037094"/>
                    <a:gd name="connsiteY48" fmla="*/ 155121 h 241453"/>
                    <a:gd name="connsiteX49" fmla="*/ 938825 w 1037094"/>
                    <a:gd name="connsiteY49" fmla="*/ 155121 h 241453"/>
                    <a:gd name="connsiteX50" fmla="*/ 992321 w 1037094"/>
                    <a:gd name="connsiteY50" fmla="*/ 128373 h 241453"/>
                    <a:gd name="connsiteX51" fmla="*/ 1016117 w 1037094"/>
                    <a:gd name="connsiteY51" fmla="*/ 85281 h 241453"/>
                    <a:gd name="connsiteX52" fmla="*/ 209788 w 1037094"/>
                    <a:gd name="connsiteY52" fmla="*/ 171106 h 241453"/>
                    <a:gd name="connsiteX53" fmla="*/ 209788 w 1037094"/>
                    <a:gd name="connsiteY53" fmla="*/ 206638 h 241453"/>
                    <a:gd name="connsiteX54" fmla="*/ 244060 w 1037094"/>
                    <a:gd name="connsiteY54" fmla="*/ 240946 h 241453"/>
                    <a:gd name="connsiteX55" fmla="*/ 332260 w 1037094"/>
                    <a:gd name="connsiteY55" fmla="*/ 240946 h 241453"/>
                    <a:gd name="connsiteX56" fmla="*/ 332260 w 1037094"/>
                    <a:gd name="connsiteY56" fmla="*/ 171106 h 241453"/>
                    <a:gd name="connsiteX57" fmla="*/ 348244 w 1037094"/>
                    <a:gd name="connsiteY57" fmla="*/ 171106 h 241453"/>
                    <a:gd name="connsiteX58" fmla="*/ 348244 w 1037094"/>
                    <a:gd name="connsiteY58" fmla="*/ 240946 h 241453"/>
                    <a:gd name="connsiteX59" fmla="*/ 514960 w 1037094"/>
                    <a:gd name="connsiteY59" fmla="*/ 240946 h 241453"/>
                    <a:gd name="connsiteX60" fmla="*/ 514960 w 1037094"/>
                    <a:gd name="connsiteY60" fmla="*/ 171106 h 241453"/>
                    <a:gd name="connsiteX61" fmla="*/ 530981 w 1037094"/>
                    <a:gd name="connsiteY61" fmla="*/ 171106 h 241453"/>
                    <a:gd name="connsiteX62" fmla="*/ 530981 w 1037094"/>
                    <a:gd name="connsiteY62" fmla="*/ 240946 h 241453"/>
                    <a:gd name="connsiteX63" fmla="*/ 697697 w 1037094"/>
                    <a:gd name="connsiteY63" fmla="*/ 240946 h 241453"/>
                    <a:gd name="connsiteX64" fmla="*/ 697697 w 1037094"/>
                    <a:gd name="connsiteY64" fmla="*/ 171106 h 241453"/>
                    <a:gd name="connsiteX65" fmla="*/ 713681 w 1037094"/>
                    <a:gd name="connsiteY65" fmla="*/ 171106 h 241453"/>
                    <a:gd name="connsiteX66" fmla="*/ 713681 w 1037094"/>
                    <a:gd name="connsiteY66" fmla="*/ 240946 h 241453"/>
                    <a:gd name="connsiteX67" fmla="*/ 792809 w 1037094"/>
                    <a:gd name="connsiteY67" fmla="*/ 240946 h 241453"/>
                    <a:gd name="connsiteX68" fmla="*/ 827080 w 1037094"/>
                    <a:gd name="connsiteY68" fmla="*/ 206638 h 241453"/>
                    <a:gd name="connsiteX69" fmla="*/ 827080 w 1037094"/>
                    <a:gd name="connsiteY69" fmla="*/ 171106 h 24145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  <a:cxn ang="0">
                      <a:pos x="connsiteX48" y="connsiteY48"/>
                    </a:cxn>
                    <a:cxn ang="0">
                      <a:pos x="connsiteX49" y="connsiteY49"/>
                    </a:cxn>
                    <a:cxn ang="0">
                      <a:pos x="connsiteX50" y="connsiteY50"/>
                    </a:cxn>
                    <a:cxn ang="0">
                      <a:pos x="connsiteX51" y="connsiteY51"/>
                    </a:cxn>
                    <a:cxn ang="0">
                      <a:pos x="connsiteX52" y="connsiteY52"/>
                    </a:cxn>
                    <a:cxn ang="0">
                      <a:pos x="connsiteX53" y="connsiteY53"/>
                    </a:cxn>
                    <a:cxn ang="0">
                      <a:pos x="connsiteX54" y="connsiteY54"/>
                    </a:cxn>
                    <a:cxn ang="0">
                      <a:pos x="connsiteX55" y="connsiteY55"/>
                    </a:cxn>
                    <a:cxn ang="0">
                      <a:pos x="connsiteX56" y="connsiteY56"/>
                    </a:cxn>
                    <a:cxn ang="0">
                      <a:pos x="connsiteX57" y="connsiteY57"/>
                    </a:cxn>
                    <a:cxn ang="0">
                      <a:pos x="connsiteX58" y="connsiteY58"/>
                    </a:cxn>
                    <a:cxn ang="0">
                      <a:pos x="connsiteX59" y="connsiteY59"/>
                    </a:cxn>
                    <a:cxn ang="0">
                      <a:pos x="connsiteX60" y="connsiteY60"/>
                    </a:cxn>
                    <a:cxn ang="0">
                      <a:pos x="connsiteX61" y="connsiteY61"/>
                    </a:cxn>
                    <a:cxn ang="0">
                      <a:pos x="connsiteX62" y="connsiteY62"/>
                    </a:cxn>
                    <a:cxn ang="0">
                      <a:pos x="connsiteX63" y="connsiteY63"/>
                    </a:cxn>
                    <a:cxn ang="0">
                      <a:pos x="connsiteX64" y="connsiteY64"/>
                    </a:cxn>
                    <a:cxn ang="0">
                      <a:pos x="connsiteX65" y="connsiteY65"/>
                    </a:cxn>
                    <a:cxn ang="0">
                      <a:pos x="connsiteX66" y="connsiteY66"/>
                    </a:cxn>
                    <a:cxn ang="0">
                      <a:pos x="connsiteX67" y="connsiteY67"/>
                    </a:cxn>
                    <a:cxn ang="0">
                      <a:pos x="connsiteX68" y="connsiteY68"/>
                    </a:cxn>
                    <a:cxn ang="0">
                      <a:pos x="connsiteX69" y="connsiteY69"/>
                    </a:cxn>
                  </a:cxnLst>
                  <a:rect l="l" t="t" r="r" b="b"/>
                  <a:pathLst>
                    <a:path w="1037094" h="241453">
                      <a:moveTo>
                        <a:pt x="21292" y="-507"/>
                      </a:moveTo>
                      <a:cubicBezTo>
                        <a:pt x="7180" y="-507"/>
                        <a:pt x="-2648" y="10833"/>
                        <a:pt x="484" y="24585"/>
                      </a:cubicBezTo>
                      <a:cubicBezTo>
                        <a:pt x="3976" y="40065"/>
                        <a:pt x="8548" y="54969"/>
                        <a:pt x="14056" y="69298"/>
                      </a:cubicBezTo>
                      <a:lnTo>
                        <a:pt x="149524" y="69298"/>
                      </a:lnTo>
                      <a:lnTo>
                        <a:pt x="149524" y="-507"/>
                      </a:lnTo>
                      <a:close/>
                      <a:moveTo>
                        <a:pt x="165508" y="-507"/>
                      </a:moveTo>
                      <a:lnTo>
                        <a:pt x="165508" y="69298"/>
                      </a:lnTo>
                      <a:lnTo>
                        <a:pt x="332260" y="69298"/>
                      </a:lnTo>
                      <a:lnTo>
                        <a:pt x="332260" y="-507"/>
                      </a:lnTo>
                      <a:close/>
                      <a:moveTo>
                        <a:pt x="348244" y="-507"/>
                      </a:moveTo>
                      <a:lnTo>
                        <a:pt x="348244" y="69298"/>
                      </a:lnTo>
                      <a:lnTo>
                        <a:pt x="514960" y="69298"/>
                      </a:lnTo>
                      <a:lnTo>
                        <a:pt x="514960" y="-507"/>
                      </a:lnTo>
                      <a:close/>
                      <a:moveTo>
                        <a:pt x="530981" y="-507"/>
                      </a:moveTo>
                      <a:lnTo>
                        <a:pt x="530981" y="69298"/>
                      </a:lnTo>
                      <a:lnTo>
                        <a:pt x="697697" y="69298"/>
                      </a:lnTo>
                      <a:lnTo>
                        <a:pt x="697697" y="-507"/>
                      </a:lnTo>
                      <a:close/>
                      <a:moveTo>
                        <a:pt x="713681" y="-507"/>
                      </a:moveTo>
                      <a:lnTo>
                        <a:pt x="713681" y="69298"/>
                      </a:lnTo>
                      <a:lnTo>
                        <a:pt x="880433" y="69298"/>
                      </a:lnTo>
                      <a:lnTo>
                        <a:pt x="880433" y="-507"/>
                      </a:lnTo>
                      <a:close/>
                      <a:moveTo>
                        <a:pt x="896417" y="-507"/>
                      </a:moveTo>
                      <a:lnTo>
                        <a:pt x="896417" y="69298"/>
                      </a:lnTo>
                      <a:lnTo>
                        <a:pt x="1022813" y="69298"/>
                      </a:lnTo>
                      <a:cubicBezTo>
                        <a:pt x="1028321" y="54969"/>
                        <a:pt x="1032893" y="40065"/>
                        <a:pt x="1036421" y="24585"/>
                      </a:cubicBezTo>
                      <a:cubicBezTo>
                        <a:pt x="1039517" y="10833"/>
                        <a:pt x="1029725" y="-507"/>
                        <a:pt x="1015613" y="-507"/>
                      </a:cubicBezTo>
                      <a:close/>
                      <a:moveTo>
                        <a:pt x="20752" y="85281"/>
                      </a:moveTo>
                      <a:cubicBezTo>
                        <a:pt x="27520" y="100330"/>
                        <a:pt x="35404" y="114693"/>
                        <a:pt x="44548" y="128373"/>
                      </a:cubicBezTo>
                      <a:cubicBezTo>
                        <a:pt x="54808" y="143745"/>
                        <a:pt x="79576" y="155121"/>
                        <a:pt x="98080" y="155121"/>
                      </a:cubicBezTo>
                      <a:lnTo>
                        <a:pt x="149524" y="155121"/>
                      </a:lnTo>
                      <a:lnTo>
                        <a:pt x="149524" y="85281"/>
                      </a:lnTo>
                      <a:close/>
                      <a:moveTo>
                        <a:pt x="165508" y="85281"/>
                      </a:moveTo>
                      <a:lnTo>
                        <a:pt x="165508" y="155121"/>
                      </a:lnTo>
                      <a:lnTo>
                        <a:pt x="332260" y="155121"/>
                      </a:lnTo>
                      <a:lnTo>
                        <a:pt x="332260" y="85281"/>
                      </a:lnTo>
                      <a:close/>
                      <a:moveTo>
                        <a:pt x="348244" y="85281"/>
                      </a:moveTo>
                      <a:lnTo>
                        <a:pt x="348244" y="155121"/>
                      </a:lnTo>
                      <a:lnTo>
                        <a:pt x="514960" y="155121"/>
                      </a:lnTo>
                      <a:lnTo>
                        <a:pt x="514960" y="85281"/>
                      </a:lnTo>
                      <a:close/>
                      <a:moveTo>
                        <a:pt x="530981" y="85281"/>
                      </a:moveTo>
                      <a:lnTo>
                        <a:pt x="530981" y="155121"/>
                      </a:lnTo>
                      <a:lnTo>
                        <a:pt x="697697" y="155121"/>
                      </a:lnTo>
                      <a:lnTo>
                        <a:pt x="697697" y="85281"/>
                      </a:lnTo>
                      <a:close/>
                      <a:moveTo>
                        <a:pt x="713681" y="85281"/>
                      </a:moveTo>
                      <a:lnTo>
                        <a:pt x="713681" y="155121"/>
                      </a:lnTo>
                      <a:lnTo>
                        <a:pt x="880433" y="155121"/>
                      </a:lnTo>
                      <a:lnTo>
                        <a:pt x="880433" y="85281"/>
                      </a:lnTo>
                      <a:close/>
                      <a:moveTo>
                        <a:pt x="896417" y="85281"/>
                      </a:moveTo>
                      <a:lnTo>
                        <a:pt x="896417" y="155121"/>
                      </a:lnTo>
                      <a:lnTo>
                        <a:pt x="938825" y="155121"/>
                      </a:lnTo>
                      <a:cubicBezTo>
                        <a:pt x="957293" y="155121"/>
                        <a:pt x="982097" y="143745"/>
                        <a:pt x="992321" y="128373"/>
                      </a:cubicBezTo>
                      <a:cubicBezTo>
                        <a:pt x="1001465" y="114728"/>
                        <a:pt x="1009349" y="100330"/>
                        <a:pt x="1016117" y="85281"/>
                      </a:cubicBezTo>
                      <a:close/>
                      <a:moveTo>
                        <a:pt x="209788" y="171106"/>
                      </a:moveTo>
                      <a:lnTo>
                        <a:pt x="209788" y="206638"/>
                      </a:lnTo>
                      <a:cubicBezTo>
                        <a:pt x="209788" y="225644"/>
                        <a:pt x="225052" y="240946"/>
                        <a:pt x="244060" y="240946"/>
                      </a:cubicBezTo>
                      <a:lnTo>
                        <a:pt x="332260" y="240946"/>
                      </a:lnTo>
                      <a:lnTo>
                        <a:pt x="332260" y="171106"/>
                      </a:lnTo>
                      <a:close/>
                      <a:moveTo>
                        <a:pt x="348244" y="171106"/>
                      </a:moveTo>
                      <a:lnTo>
                        <a:pt x="348244" y="240946"/>
                      </a:lnTo>
                      <a:lnTo>
                        <a:pt x="514960" y="240946"/>
                      </a:lnTo>
                      <a:lnTo>
                        <a:pt x="514960" y="171106"/>
                      </a:lnTo>
                      <a:close/>
                      <a:moveTo>
                        <a:pt x="530981" y="171106"/>
                      </a:moveTo>
                      <a:lnTo>
                        <a:pt x="530981" y="240946"/>
                      </a:lnTo>
                      <a:lnTo>
                        <a:pt x="697697" y="240946"/>
                      </a:lnTo>
                      <a:lnTo>
                        <a:pt x="697697" y="171106"/>
                      </a:lnTo>
                      <a:close/>
                      <a:moveTo>
                        <a:pt x="713681" y="171106"/>
                      </a:moveTo>
                      <a:lnTo>
                        <a:pt x="713681" y="240946"/>
                      </a:lnTo>
                      <a:lnTo>
                        <a:pt x="792809" y="240946"/>
                      </a:lnTo>
                      <a:cubicBezTo>
                        <a:pt x="811817" y="240946"/>
                        <a:pt x="827080" y="225644"/>
                        <a:pt x="827080" y="206638"/>
                      </a:cubicBezTo>
                      <a:lnTo>
                        <a:pt x="827080" y="171106"/>
                      </a:lnTo>
                      <a:close/>
                    </a:path>
                  </a:pathLst>
                </a:custGeom>
                <a:solidFill>
                  <a:srgbClr val="373039"/>
                </a:solidFill>
                <a:ln w="12699" cap="rnd">
                  <a:noFill/>
                  <a:prstDash val="solid"/>
                  <a:round/>
                </a:ln>
              </p:spPr>
              <p:txBody>
                <a:bodyPr rtlCol="0" anchor="ctr"/>
                <a:lstStyle/>
                <a:p>
                  <a:endParaRPr lang="ja-JP" altLang="en-US"/>
                </a:p>
              </p:txBody>
            </p:sp>
            <p:sp>
              <p:nvSpPr>
                <p:cNvPr id="448" name="フリーフォーム: 図形 447">
                  <a:extLst>
                    <a:ext uri="{FF2B5EF4-FFF2-40B4-BE49-F238E27FC236}">
                      <a16:creationId xmlns:a16="http://schemas.microsoft.com/office/drawing/2014/main" id="{1AFF59B4-E66E-6622-1158-1680751616B7}"/>
                    </a:ext>
                  </a:extLst>
                </p:cNvPr>
                <p:cNvSpPr/>
                <p:nvPr/>
              </p:nvSpPr>
              <p:spPr>
                <a:xfrm>
                  <a:off x="13115" y="793829"/>
                  <a:ext cx="660780" cy="38257"/>
                </a:xfrm>
                <a:custGeom>
                  <a:avLst/>
                  <a:gdLst>
                    <a:gd name="connsiteX0" fmla="*/ -79 w 660780"/>
                    <a:gd name="connsiteY0" fmla="*/ 20555 h 38257"/>
                    <a:gd name="connsiteX1" fmla="*/ -79 w 660780"/>
                    <a:gd name="connsiteY1" fmla="*/ 37689 h 38257"/>
                    <a:gd name="connsiteX2" fmla="*/ 660701 w 660780"/>
                    <a:gd name="connsiteY2" fmla="*/ 37689 h 38257"/>
                    <a:gd name="connsiteX3" fmla="*/ 660701 w 660780"/>
                    <a:gd name="connsiteY3" fmla="*/ 20555 h 38257"/>
                    <a:gd name="connsiteX4" fmla="*/ -79 w 660780"/>
                    <a:gd name="connsiteY4" fmla="*/ 20555 h 3825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660780" h="38257">
                      <a:moveTo>
                        <a:pt x="-79" y="20555"/>
                      </a:moveTo>
                      <a:lnTo>
                        <a:pt x="-79" y="37689"/>
                      </a:lnTo>
                      <a:lnTo>
                        <a:pt x="660701" y="37689"/>
                      </a:lnTo>
                      <a:lnTo>
                        <a:pt x="660701" y="20555"/>
                      </a:lnTo>
                      <a:cubicBezTo>
                        <a:pt x="426161" y="-8715"/>
                        <a:pt x="216533" y="-6483"/>
                        <a:pt x="-79" y="20555"/>
                      </a:cubicBezTo>
                      <a:close/>
                    </a:path>
                  </a:pathLst>
                </a:custGeom>
                <a:solidFill>
                  <a:srgbClr val="2C272F"/>
                </a:solidFill>
                <a:ln w="12700" cap="rnd">
                  <a:solidFill>
                    <a:srgbClr val="1E1B1F"/>
                  </a:solidFill>
                  <a:prstDash val="solid"/>
                  <a:round/>
                </a:ln>
              </p:spPr>
              <p:txBody>
                <a:bodyPr rtlCol="0" anchor="ctr"/>
                <a:lstStyle/>
                <a:p>
                  <a:endParaRPr lang="ja-JP" altLang="en-US"/>
                </a:p>
              </p:txBody>
            </p:sp>
            <p:sp>
              <p:nvSpPr>
                <p:cNvPr id="449" name="フリーフォーム: 図形 448">
                  <a:extLst>
                    <a:ext uri="{FF2B5EF4-FFF2-40B4-BE49-F238E27FC236}">
                      <a16:creationId xmlns:a16="http://schemas.microsoft.com/office/drawing/2014/main" id="{B705B257-D79C-3EFC-8259-8184BAD60D34}"/>
                    </a:ext>
                  </a:extLst>
                </p:cNvPr>
                <p:cNvSpPr/>
                <p:nvPr/>
              </p:nvSpPr>
              <p:spPr>
                <a:xfrm>
                  <a:off x="-662640" y="879645"/>
                  <a:ext cx="1462140" cy="43883"/>
                </a:xfrm>
                <a:custGeom>
                  <a:avLst/>
                  <a:gdLst>
                    <a:gd name="connsiteX0" fmla="*/ -100 w 1462140"/>
                    <a:gd name="connsiteY0" fmla="*/ -562 h 43883"/>
                    <a:gd name="connsiteX1" fmla="*/ 58076 w 1462140"/>
                    <a:gd name="connsiteY1" fmla="*/ 27842 h 43883"/>
                    <a:gd name="connsiteX2" fmla="*/ 731096 w 1462140"/>
                    <a:gd name="connsiteY2" fmla="*/ 43322 h 43883"/>
                    <a:gd name="connsiteX3" fmla="*/ 1404117 w 1462140"/>
                    <a:gd name="connsiteY3" fmla="*/ 27842 h 43883"/>
                    <a:gd name="connsiteX4" fmla="*/ 1462041 w 1462140"/>
                    <a:gd name="connsiteY4" fmla="*/ -562 h 4388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462140" h="43883">
                      <a:moveTo>
                        <a:pt x="-100" y="-562"/>
                      </a:moveTo>
                      <a:cubicBezTo>
                        <a:pt x="13364" y="16572"/>
                        <a:pt x="34208" y="27842"/>
                        <a:pt x="58076" y="27842"/>
                      </a:cubicBezTo>
                      <a:cubicBezTo>
                        <a:pt x="58076" y="27842"/>
                        <a:pt x="506672" y="43322"/>
                        <a:pt x="731096" y="43322"/>
                      </a:cubicBezTo>
                      <a:cubicBezTo>
                        <a:pt x="955484" y="43322"/>
                        <a:pt x="1404117" y="27842"/>
                        <a:pt x="1404117" y="27842"/>
                      </a:cubicBezTo>
                      <a:cubicBezTo>
                        <a:pt x="1427913" y="27842"/>
                        <a:pt x="1448577" y="16502"/>
                        <a:pt x="1462041" y="-562"/>
                      </a:cubicBezTo>
                      <a:close/>
                    </a:path>
                  </a:pathLst>
                </a:custGeom>
                <a:solidFill>
                  <a:srgbClr val="919191"/>
                </a:solidFill>
                <a:ln w="22609" cap="rnd">
                  <a:noFill/>
                  <a:prstDash val="solid"/>
                  <a:bevel/>
                </a:ln>
              </p:spPr>
              <p:txBody>
                <a:bodyPr rtlCol="0" anchor="ctr"/>
                <a:lstStyle/>
                <a:p>
                  <a:endParaRPr lang="ja-JP" altLang="en-US"/>
                </a:p>
              </p:txBody>
            </p:sp>
            <p:sp>
              <p:nvSpPr>
                <p:cNvPr id="450" name="フリーフォーム: 図形 449">
                  <a:extLst>
                    <a:ext uri="{FF2B5EF4-FFF2-40B4-BE49-F238E27FC236}">
                      <a16:creationId xmlns:a16="http://schemas.microsoft.com/office/drawing/2014/main" id="{877D6AAF-7706-975E-47FB-5E9BE99C072B}"/>
                    </a:ext>
                  </a:extLst>
                </p:cNvPr>
                <p:cNvSpPr/>
                <p:nvPr/>
              </p:nvSpPr>
              <p:spPr>
                <a:xfrm>
                  <a:off x="252587" y="787700"/>
                  <a:ext cx="516240" cy="121284"/>
                </a:xfrm>
                <a:custGeom>
                  <a:avLst/>
                  <a:gdLst>
                    <a:gd name="connsiteX0" fmla="*/ -66 w 516240"/>
                    <a:gd name="connsiteY0" fmla="*/ -566 h 121284"/>
                    <a:gd name="connsiteX1" fmla="*/ 432511 w 516240"/>
                    <a:gd name="connsiteY1" fmla="*/ 84826 h 121284"/>
                    <a:gd name="connsiteX2" fmla="*/ 450763 w 516240"/>
                    <a:gd name="connsiteY2" fmla="*/ 101062 h 121284"/>
                    <a:gd name="connsiteX3" fmla="*/ 457099 w 516240"/>
                    <a:gd name="connsiteY3" fmla="*/ 120719 h 121284"/>
                    <a:gd name="connsiteX4" fmla="*/ 488923 w 516240"/>
                    <a:gd name="connsiteY4" fmla="*/ 119783 h 121284"/>
                    <a:gd name="connsiteX5" fmla="*/ 516175 w 516240"/>
                    <a:gd name="connsiteY5" fmla="*/ 114417 h 121284"/>
                    <a:gd name="connsiteX6" fmla="*/ 490471 w 516240"/>
                    <a:gd name="connsiteY6" fmla="*/ 82666 h 121284"/>
                    <a:gd name="connsiteX7" fmla="*/ 465991 w 516240"/>
                    <a:gd name="connsiteY7" fmla="*/ 68411 h 121284"/>
                    <a:gd name="connsiteX8" fmla="*/ 46374 w 516240"/>
                    <a:gd name="connsiteY8" fmla="*/ -566 h 121284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</a:cxnLst>
                  <a:rect l="l" t="t" r="r" b="b"/>
                  <a:pathLst>
                    <a:path w="516240" h="121284">
                      <a:moveTo>
                        <a:pt x="-66" y="-566"/>
                      </a:moveTo>
                      <a:lnTo>
                        <a:pt x="432511" y="84826"/>
                      </a:lnTo>
                      <a:cubicBezTo>
                        <a:pt x="441079" y="86518"/>
                        <a:pt x="448063" y="92710"/>
                        <a:pt x="450763" y="101062"/>
                      </a:cubicBezTo>
                      <a:lnTo>
                        <a:pt x="457099" y="120719"/>
                      </a:lnTo>
                      <a:cubicBezTo>
                        <a:pt x="460483" y="120609"/>
                        <a:pt x="488923" y="119783"/>
                        <a:pt x="488923" y="119783"/>
                      </a:cubicBezTo>
                      <a:cubicBezTo>
                        <a:pt x="498643" y="119783"/>
                        <a:pt x="507787" y="117801"/>
                        <a:pt x="516175" y="114417"/>
                      </a:cubicBezTo>
                      <a:lnTo>
                        <a:pt x="490471" y="82666"/>
                      </a:lnTo>
                      <a:cubicBezTo>
                        <a:pt x="484351" y="75070"/>
                        <a:pt x="475639" y="69993"/>
                        <a:pt x="465991" y="68411"/>
                      </a:cubicBezTo>
                      <a:lnTo>
                        <a:pt x="46374" y="-566"/>
                      </a:lnTo>
                      <a:close/>
                    </a:path>
                  </a:pathLst>
                </a:custGeom>
                <a:solidFill>
                  <a:srgbClr val="2C272F"/>
                </a:solidFill>
                <a:ln w="12700" cap="rnd">
                  <a:solidFill>
                    <a:srgbClr val="1E1B1F"/>
                  </a:solidFill>
                  <a:prstDash val="solid"/>
                  <a:round/>
                </a:ln>
              </p:spPr>
              <p:txBody>
                <a:bodyPr rtlCol="0" anchor="ctr"/>
                <a:lstStyle/>
                <a:p>
                  <a:endParaRPr lang="ja-JP" altLang="en-US"/>
                </a:p>
              </p:txBody>
            </p:sp>
            <p:grpSp>
              <p:nvGrpSpPr>
                <p:cNvPr id="451" name="グラフィックス 82">
                  <a:extLst>
                    <a:ext uri="{FF2B5EF4-FFF2-40B4-BE49-F238E27FC236}">
                      <a16:creationId xmlns:a16="http://schemas.microsoft.com/office/drawing/2014/main" id="{053B4161-A7D4-A0F3-F5CD-92855A0C1A59}"/>
                    </a:ext>
                  </a:extLst>
                </p:cNvPr>
                <p:cNvGrpSpPr/>
                <p:nvPr/>
              </p:nvGrpSpPr>
              <p:grpSpPr>
                <a:xfrm>
                  <a:off x="524542" y="952076"/>
                  <a:ext cx="406738" cy="271980"/>
                  <a:chOff x="524542" y="952076"/>
                  <a:chExt cx="406738" cy="271980"/>
                </a:xfrm>
              </p:grpSpPr>
              <p:sp>
                <p:nvSpPr>
                  <p:cNvPr id="452" name="フリーフォーム: 図形 451">
                    <a:extLst>
                      <a:ext uri="{FF2B5EF4-FFF2-40B4-BE49-F238E27FC236}">
                        <a16:creationId xmlns:a16="http://schemas.microsoft.com/office/drawing/2014/main" id="{7938304C-FC1B-7D40-EA2F-7213AD994026}"/>
                      </a:ext>
                    </a:extLst>
                  </p:cNvPr>
                  <p:cNvSpPr/>
                  <p:nvPr/>
                </p:nvSpPr>
                <p:spPr>
                  <a:xfrm rot="10800000" flipV="1">
                    <a:off x="524542" y="952076"/>
                    <a:ext cx="406738" cy="271980"/>
                  </a:xfrm>
                  <a:custGeom>
                    <a:avLst/>
                    <a:gdLst>
                      <a:gd name="connsiteX0" fmla="*/ 26051 w 406738"/>
                      <a:gd name="connsiteY0" fmla="*/ -548 h 271980"/>
                      <a:gd name="connsiteX1" fmla="*/ 319740 w 406738"/>
                      <a:gd name="connsiteY1" fmla="*/ 53237 h 271980"/>
                      <a:gd name="connsiteX2" fmla="*/ 372443 w 406738"/>
                      <a:gd name="connsiteY2" fmla="*/ 97266 h 271980"/>
                      <a:gd name="connsiteX3" fmla="*/ 405168 w 406738"/>
                      <a:gd name="connsiteY3" fmla="*/ 220601 h 271980"/>
                      <a:gd name="connsiteX4" fmla="*/ 369996 w 406738"/>
                      <a:gd name="connsiteY4" fmla="*/ 270426 h 271980"/>
                      <a:gd name="connsiteX5" fmla="*/ 23495 w 406738"/>
                      <a:gd name="connsiteY5" fmla="*/ 231798 h 271980"/>
                      <a:gd name="connsiteX6" fmla="*/ -13 w 406738"/>
                      <a:gd name="connsiteY6" fmla="*/ 206057 h 271980"/>
                      <a:gd name="connsiteX7" fmla="*/ 1644 w 406738"/>
                      <a:gd name="connsiteY7" fmla="*/ 19757 h 27198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</a:cxnLst>
                    <a:rect l="l" t="t" r="r" b="b"/>
                    <a:pathLst>
                      <a:path w="406738" h="271980">
                        <a:moveTo>
                          <a:pt x="26051" y="-548"/>
                        </a:moveTo>
                        <a:cubicBezTo>
                          <a:pt x="123179" y="40926"/>
                          <a:pt x="213288" y="45208"/>
                          <a:pt x="319740" y="53237"/>
                        </a:cubicBezTo>
                        <a:cubicBezTo>
                          <a:pt x="342887" y="55002"/>
                          <a:pt x="366468" y="74801"/>
                          <a:pt x="372443" y="97266"/>
                        </a:cubicBezTo>
                        <a:lnTo>
                          <a:pt x="405168" y="220601"/>
                        </a:lnTo>
                        <a:cubicBezTo>
                          <a:pt x="411900" y="245981"/>
                          <a:pt x="396204" y="269130"/>
                          <a:pt x="369996" y="270426"/>
                        </a:cubicBezTo>
                        <a:cubicBezTo>
                          <a:pt x="238884" y="276941"/>
                          <a:pt x="108096" y="250409"/>
                          <a:pt x="23495" y="231798"/>
                        </a:cubicBezTo>
                        <a:lnTo>
                          <a:pt x="-13" y="206057"/>
                        </a:lnTo>
                        <a:lnTo>
                          <a:pt x="1644" y="19757"/>
                        </a:lnTo>
                        <a:close/>
                      </a:path>
                    </a:pathLst>
                  </a:custGeom>
                  <a:solidFill>
                    <a:srgbClr val="CFCFCF"/>
                  </a:solidFill>
                  <a:ln w="10802" cap="rnd">
                    <a:noFill/>
                    <a:prstDash val="solid"/>
                    <a:round/>
                  </a:ln>
                </p:spPr>
                <p:txBody>
                  <a:bodyPr rtlCol="0" anchor="ctr"/>
                  <a:lstStyle/>
                  <a:p>
                    <a:endParaRPr lang="ja-JP" altLang="en-US"/>
                  </a:p>
                </p:txBody>
              </p:sp>
              <p:sp>
                <p:nvSpPr>
                  <p:cNvPr id="453" name="フリーフォーム: 図形 452">
                    <a:extLst>
                      <a:ext uri="{FF2B5EF4-FFF2-40B4-BE49-F238E27FC236}">
                        <a16:creationId xmlns:a16="http://schemas.microsoft.com/office/drawing/2014/main" id="{D8A9EE06-5C11-0484-FEB2-5739E9B7B729}"/>
                      </a:ext>
                    </a:extLst>
                  </p:cNvPr>
                  <p:cNvSpPr/>
                  <p:nvPr/>
                </p:nvSpPr>
                <p:spPr>
                  <a:xfrm>
                    <a:off x="546941" y="976664"/>
                    <a:ext cx="361768" cy="224929"/>
                  </a:xfrm>
                  <a:custGeom>
                    <a:avLst/>
                    <a:gdLst>
                      <a:gd name="connsiteX0" fmla="*/ 352766 w 361768"/>
                      <a:gd name="connsiteY0" fmla="*/ -583 h 224929"/>
                      <a:gd name="connsiteX1" fmla="*/ 66242 w 361768"/>
                      <a:gd name="connsiteY1" fmla="*/ 51042 h 224929"/>
                      <a:gd name="connsiteX2" fmla="*/ 33590 w 361768"/>
                      <a:gd name="connsiteY2" fmla="*/ 78400 h 224929"/>
                      <a:gd name="connsiteX3" fmla="*/ 830 w 361768"/>
                      <a:gd name="connsiteY3" fmla="*/ 201772 h 224929"/>
                      <a:gd name="connsiteX4" fmla="*/ 2810 w 361768"/>
                      <a:gd name="connsiteY4" fmla="*/ 217037 h 224929"/>
                      <a:gd name="connsiteX5" fmla="*/ 15482 w 361768"/>
                      <a:gd name="connsiteY5" fmla="*/ 223374 h 224929"/>
                      <a:gd name="connsiteX6" fmla="*/ 349310 w 361768"/>
                      <a:gd name="connsiteY6" fmla="*/ 186473 h 224929"/>
                      <a:gd name="connsiteX7" fmla="*/ 361766 w 361768"/>
                      <a:gd name="connsiteY7" fmla="*/ 172830 h 224929"/>
                      <a:gd name="connsiteX8" fmla="*/ 360290 w 361768"/>
                      <a:gd name="connsiteY8" fmla="*/ 5752 h 22492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361768" h="224929">
                        <a:moveTo>
                          <a:pt x="352766" y="-583"/>
                        </a:moveTo>
                        <a:cubicBezTo>
                          <a:pt x="257042" y="37109"/>
                          <a:pt x="167222" y="43444"/>
                          <a:pt x="66242" y="51042"/>
                        </a:cubicBezTo>
                        <a:cubicBezTo>
                          <a:pt x="54650" y="51906"/>
                          <a:pt x="36650" y="66953"/>
                          <a:pt x="33590" y="78400"/>
                        </a:cubicBezTo>
                        <a:lnTo>
                          <a:pt x="830" y="201772"/>
                        </a:lnTo>
                        <a:cubicBezTo>
                          <a:pt x="-970" y="208650"/>
                          <a:pt x="362" y="213581"/>
                          <a:pt x="2810" y="217037"/>
                        </a:cubicBezTo>
                        <a:cubicBezTo>
                          <a:pt x="5258" y="220528"/>
                          <a:pt x="8714" y="223049"/>
                          <a:pt x="15482" y="223374"/>
                        </a:cubicBezTo>
                        <a:cubicBezTo>
                          <a:pt x="140078" y="229566"/>
                          <a:pt x="265034" y="204906"/>
                          <a:pt x="349310" y="186473"/>
                        </a:cubicBezTo>
                        <a:lnTo>
                          <a:pt x="361766" y="172830"/>
                        </a:lnTo>
                        <a:lnTo>
                          <a:pt x="360290" y="5752"/>
                        </a:lnTo>
                        <a:close/>
                      </a:path>
                    </a:pathLst>
                  </a:custGeom>
                  <a:solidFill>
                    <a:srgbClr val="AEE2F8"/>
                  </a:solidFill>
                  <a:ln w="10802" cap="rnd">
                    <a:noFill/>
                    <a:prstDash val="solid"/>
                    <a:round/>
                  </a:ln>
                </p:spPr>
                <p:txBody>
                  <a:bodyPr rtlCol="0" anchor="ctr"/>
                  <a:lstStyle/>
                  <a:p>
                    <a:endParaRPr lang="ja-JP" altLang="en-US"/>
                  </a:p>
                </p:txBody>
              </p:sp>
              <p:sp>
                <p:nvSpPr>
                  <p:cNvPr id="454" name="フリーフォーム: 図形 453">
                    <a:extLst>
                      <a:ext uri="{FF2B5EF4-FFF2-40B4-BE49-F238E27FC236}">
                        <a16:creationId xmlns:a16="http://schemas.microsoft.com/office/drawing/2014/main" id="{E8FDED1C-0C7B-9449-BDE2-B9D45124D568}"/>
                      </a:ext>
                    </a:extLst>
                  </p:cNvPr>
                  <p:cNvSpPr/>
                  <p:nvPr/>
                </p:nvSpPr>
                <p:spPr>
                  <a:xfrm>
                    <a:off x="546978" y="999237"/>
                    <a:ext cx="301323" cy="202385"/>
                  </a:xfrm>
                  <a:custGeom>
                    <a:avLst/>
                    <a:gdLst>
                      <a:gd name="connsiteX0" fmla="*/ 283103 w 301323"/>
                      <a:gd name="connsiteY0" fmla="*/ -582 h 202385"/>
                      <a:gd name="connsiteX1" fmla="*/ 66239 w 301323"/>
                      <a:gd name="connsiteY1" fmla="*/ 28506 h 202385"/>
                      <a:gd name="connsiteX2" fmla="*/ 33550 w 301323"/>
                      <a:gd name="connsiteY2" fmla="*/ 55866 h 202385"/>
                      <a:gd name="connsiteX3" fmla="*/ 863 w 301323"/>
                      <a:gd name="connsiteY3" fmla="*/ 179166 h 202385"/>
                      <a:gd name="connsiteX4" fmla="*/ 2735 w 301323"/>
                      <a:gd name="connsiteY4" fmla="*/ 194503 h 202385"/>
                      <a:gd name="connsiteX5" fmla="*/ 15407 w 301323"/>
                      <a:gd name="connsiteY5" fmla="*/ 200837 h 202385"/>
                      <a:gd name="connsiteX6" fmla="*/ 286343 w 301323"/>
                      <a:gd name="connsiteY6" fmla="*/ 176826 h 202385"/>
                      <a:gd name="connsiteX7" fmla="*/ 301319 w 301323"/>
                      <a:gd name="connsiteY7" fmla="*/ 93198 h 202385"/>
                      <a:gd name="connsiteX8" fmla="*/ 283103 w 301323"/>
                      <a:gd name="connsiteY8" fmla="*/ -582 h 20238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301323" h="202385">
                        <a:moveTo>
                          <a:pt x="283103" y="-582"/>
                        </a:moveTo>
                        <a:cubicBezTo>
                          <a:pt x="212291" y="17741"/>
                          <a:pt x="142487" y="22744"/>
                          <a:pt x="66239" y="28506"/>
                        </a:cubicBezTo>
                        <a:cubicBezTo>
                          <a:pt x="54646" y="29369"/>
                          <a:pt x="36574" y="44453"/>
                          <a:pt x="33550" y="55866"/>
                        </a:cubicBezTo>
                        <a:lnTo>
                          <a:pt x="863" y="179166"/>
                        </a:lnTo>
                        <a:cubicBezTo>
                          <a:pt x="-974" y="186041"/>
                          <a:pt x="323" y="191009"/>
                          <a:pt x="2735" y="194503"/>
                        </a:cubicBezTo>
                        <a:cubicBezTo>
                          <a:pt x="5183" y="197994"/>
                          <a:pt x="8675" y="200477"/>
                          <a:pt x="15407" y="200837"/>
                        </a:cubicBezTo>
                        <a:cubicBezTo>
                          <a:pt x="111923" y="205625"/>
                          <a:pt x="208439" y="191837"/>
                          <a:pt x="286343" y="176826"/>
                        </a:cubicBezTo>
                        <a:cubicBezTo>
                          <a:pt x="296027" y="150006"/>
                          <a:pt x="301103" y="121709"/>
                          <a:pt x="301319" y="93198"/>
                        </a:cubicBezTo>
                        <a:cubicBezTo>
                          <a:pt x="301283" y="61049"/>
                          <a:pt x="295127" y="29226"/>
                          <a:pt x="283103" y="-582"/>
                        </a:cubicBezTo>
                        <a:close/>
                      </a:path>
                    </a:pathLst>
                  </a:custGeom>
                  <a:solidFill>
                    <a:srgbClr val="E2F6FF"/>
                  </a:solidFill>
                  <a:ln w="10802" cap="rnd">
                    <a:noFill/>
                    <a:prstDash val="solid"/>
                    <a:round/>
                  </a:ln>
                </p:spPr>
                <p:txBody>
                  <a:bodyPr rtlCol="0" anchor="ctr"/>
                  <a:lstStyle/>
                  <a:p>
                    <a:endParaRPr lang="ja-JP" altLang="en-US"/>
                  </a:p>
                </p:txBody>
              </p:sp>
              <p:sp>
                <p:nvSpPr>
                  <p:cNvPr id="455" name="フリーフォーム: 図形 454">
                    <a:extLst>
                      <a:ext uri="{FF2B5EF4-FFF2-40B4-BE49-F238E27FC236}">
                        <a16:creationId xmlns:a16="http://schemas.microsoft.com/office/drawing/2014/main" id="{8F9D6E92-D1DD-82D6-BF9C-8A9DF3002F63}"/>
                      </a:ext>
                    </a:extLst>
                  </p:cNvPr>
                  <p:cNvSpPr/>
                  <p:nvPr/>
                </p:nvSpPr>
                <p:spPr>
                  <a:xfrm>
                    <a:off x="524543" y="952077"/>
                    <a:ext cx="406702" cy="271977"/>
                  </a:xfrm>
                  <a:custGeom>
                    <a:avLst/>
                    <a:gdLst>
                      <a:gd name="connsiteX0" fmla="*/ 380673 w 406702"/>
                      <a:gd name="connsiteY0" fmla="*/ -583 h 271977"/>
                      <a:gd name="connsiteX1" fmla="*/ 86948 w 406702"/>
                      <a:gd name="connsiteY1" fmla="*/ 53200 h 271977"/>
                      <a:gd name="connsiteX2" fmla="*/ 34280 w 406702"/>
                      <a:gd name="connsiteY2" fmla="*/ 97229 h 271977"/>
                      <a:gd name="connsiteX3" fmla="*/ 1556 w 406702"/>
                      <a:gd name="connsiteY3" fmla="*/ 220563 h 271977"/>
                      <a:gd name="connsiteX4" fmla="*/ 36729 w 406702"/>
                      <a:gd name="connsiteY4" fmla="*/ 270389 h 271977"/>
                      <a:gd name="connsiteX5" fmla="*/ 383229 w 406702"/>
                      <a:gd name="connsiteY5" fmla="*/ 231761 h 271977"/>
                      <a:gd name="connsiteX6" fmla="*/ 406701 w 406702"/>
                      <a:gd name="connsiteY6" fmla="*/ 206020 h 271977"/>
                      <a:gd name="connsiteX7" fmla="*/ 405044 w 406702"/>
                      <a:gd name="connsiteY7" fmla="*/ 19720 h 271977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</a:cxnLst>
                    <a:rect l="l" t="t" r="r" b="b"/>
                    <a:pathLst>
                      <a:path w="406702" h="271977">
                        <a:moveTo>
                          <a:pt x="380673" y="-583"/>
                        </a:moveTo>
                        <a:cubicBezTo>
                          <a:pt x="283509" y="40888"/>
                          <a:pt x="193437" y="45208"/>
                          <a:pt x="86948" y="53200"/>
                        </a:cubicBezTo>
                        <a:cubicBezTo>
                          <a:pt x="63801" y="54964"/>
                          <a:pt x="40221" y="74764"/>
                          <a:pt x="34280" y="97229"/>
                        </a:cubicBezTo>
                        <a:lnTo>
                          <a:pt x="1556" y="220563"/>
                        </a:lnTo>
                        <a:cubicBezTo>
                          <a:pt x="-5175" y="245944"/>
                          <a:pt x="10520" y="269092"/>
                          <a:pt x="36729" y="270389"/>
                        </a:cubicBezTo>
                        <a:cubicBezTo>
                          <a:pt x="167841" y="276904"/>
                          <a:pt x="298629" y="250372"/>
                          <a:pt x="383229" y="231761"/>
                        </a:cubicBezTo>
                        <a:lnTo>
                          <a:pt x="406701" y="206020"/>
                        </a:lnTo>
                        <a:lnTo>
                          <a:pt x="405044" y="19720"/>
                        </a:lnTo>
                        <a:close/>
                      </a:path>
                    </a:pathLst>
                  </a:custGeom>
                  <a:noFill/>
                  <a:ln w="10802" cap="rnd">
                    <a:noFill/>
                    <a:prstDash val="solid"/>
                    <a:round/>
                  </a:ln>
                </p:spPr>
                <p:txBody>
                  <a:bodyPr rtlCol="0" anchor="ctr"/>
                  <a:lstStyle/>
                  <a:p>
                    <a:endParaRPr lang="ja-JP" altLang="en-US"/>
                  </a:p>
                </p:txBody>
              </p:sp>
              <p:sp>
                <p:nvSpPr>
                  <p:cNvPr id="456" name="フリーフォーム: 図形 455">
                    <a:extLst>
                      <a:ext uri="{FF2B5EF4-FFF2-40B4-BE49-F238E27FC236}">
                        <a16:creationId xmlns:a16="http://schemas.microsoft.com/office/drawing/2014/main" id="{10594140-FEA0-5939-4B4F-3542FBDD1464}"/>
                      </a:ext>
                    </a:extLst>
                  </p:cNvPr>
                  <p:cNvSpPr/>
                  <p:nvPr/>
                </p:nvSpPr>
                <p:spPr>
                  <a:xfrm>
                    <a:off x="867813" y="952077"/>
                    <a:ext cx="63431" cy="232343"/>
                  </a:xfrm>
                  <a:custGeom>
                    <a:avLst/>
                    <a:gdLst>
                      <a:gd name="connsiteX0" fmla="*/ 37415 w 63431"/>
                      <a:gd name="connsiteY0" fmla="*/ -584 h 232343"/>
                      <a:gd name="connsiteX1" fmla="*/ 61787 w 63431"/>
                      <a:gd name="connsiteY1" fmla="*/ 19718 h 232343"/>
                      <a:gd name="connsiteX2" fmla="*/ 63443 w 63431"/>
                      <a:gd name="connsiteY2" fmla="*/ 206018 h 232343"/>
                      <a:gd name="connsiteX3" fmla="*/ 39971 w 63431"/>
                      <a:gd name="connsiteY3" fmla="*/ 231759 h 232343"/>
                      <a:gd name="connsiteX4" fmla="*/ 11 w 63431"/>
                      <a:gd name="connsiteY4" fmla="*/ 197343 h 232343"/>
                      <a:gd name="connsiteX5" fmla="*/ 11 w 63431"/>
                      <a:gd name="connsiteY5" fmla="*/ 35559 h 23234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</a:cxnLst>
                    <a:rect l="l" t="t" r="r" b="b"/>
                    <a:pathLst>
                      <a:path w="63431" h="232343">
                        <a:moveTo>
                          <a:pt x="37415" y="-584"/>
                        </a:moveTo>
                        <a:lnTo>
                          <a:pt x="61787" y="19718"/>
                        </a:lnTo>
                        <a:lnTo>
                          <a:pt x="63443" y="206018"/>
                        </a:lnTo>
                        <a:lnTo>
                          <a:pt x="39971" y="231759"/>
                        </a:lnTo>
                        <a:lnTo>
                          <a:pt x="11" y="197343"/>
                        </a:lnTo>
                        <a:lnTo>
                          <a:pt x="11" y="35559"/>
                        </a:lnTo>
                        <a:close/>
                      </a:path>
                    </a:pathLst>
                  </a:custGeom>
                  <a:solidFill>
                    <a:srgbClr val="FFB000"/>
                  </a:solidFill>
                  <a:ln w="19049" cap="rnd">
                    <a:noFill/>
                    <a:prstDash val="solid"/>
                    <a:round/>
                  </a:ln>
                </p:spPr>
                <p:txBody>
                  <a:bodyPr rtlCol="0" anchor="ctr"/>
                  <a:lstStyle/>
                  <a:p>
                    <a:endParaRPr lang="ja-JP" altLang="en-US"/>
                  </a:p>
                </p:txBody>
              </p:sp>
              <p:sp>
                <p:nvSpPr>
                  <p:cNvPr id="457" name="フリーフォーム: 図形 456">
                    <a:extLst>
                      <a:ext uri="{FF2B5EF4-FFF2-40B4-BE49-F238E27FC236}">
                        <a16:creationId xmlns:a16="http://schemas.microsoft.com/office/drawing/2014/main" id="{690080D6-05FC-683F-AF88-2747542401B5}"/>
                      </a:ext>
                    </a:extLst>
                  </p:cNvPr>
                  <p:cNvSpPr/>
                  <p:nvPr/>
                </p:nvSpPr>
                <p:spPr>
                  <a:xfrm>
                    <a:off x="524543" y="952077"/>
                    <a:ext cx="406702" cy="271977"/>
                  </a:xfrm>
                  <a:custGeom>
                    <a:avLst/>
                    <a:gdLst>
                      <a:gd name="connsiteX0" fmla="*/ 380673 w 406702"/>
                      <a:gd name="connsiteY0" fmla="*/ -583 h 271977"/>
                      <a:gd name="connsiteX1" fmla="*/ 86948 w 406702"/>
                      <a:gd name="connsiteY1" fmla="*/ 53200 h 271977"/>
                      <a:gd name="connsiteX2" fmla="*/ 34280 w 406702"/>
                      <a:gd name="connsiteY2" fmla="*/ 97229 h 271977"/>
                      <a:gd name="connsiteX3" fmla="*/ 1556 w 406702"/>
                      <a:gd name="connsiteY3" fmla="*/ 220563 h 271977"/>
                      <a:gd name="connsiteX4" fmla="*/ 36729 w 406702"/>
                      <a:gd name="connsiteY4" fmla="*/ 270389 h 271977"/>
                      <a:gd name="connsiteX5" fmla="*/ 383229 w 406702"/>
                      <a:gd name="connsiteY5" fmla="*/ 231761 h 271977"/>
                      <a:gd name="connsiteX6" fmla="*/ 406701 w 406702"/>
                      <a:gd name="connsiteY6" fmla="*/ 206020 h 271977"/>
                      <a:gd name="connsiteX7" fmla="*/ 405044 w 406702"/>
                      <a:gd name="connsiteY7" fmla="*/ 19720 h 271977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</a:cxnLst>
                    <a:rect l="l" t="t" r="r" b="b"/>
                    <a:pathLst>
                      <a:path w="406702" h="271977">
                        <a:moveTo>
                          <a:pt x="380673" y="-583"/>
                        </a:moveTo>
                        <a:cubicBezTo>
                          <a:pt x="283509" y="40888"/>
                          <a:pt x="193437" y="45208"/>
                          <a:pt x="86948" y="53200"/>
                        </a:cubicBezTo>
                        <a:cubicBezTo>
                          <a:pt x="63801" y="54964"/>
                          <a:pt x="40221" y="74764"/>
                          <a:pt x="34280" y="97229"/>
                        </a:cubicBezTo>
                        <a:lnTo>
                          <a:pt x="1556" y="220563"/>
                        </a:lnTo>
                        <a:cubicBezTo>
                          <a:pt x="-5175" y="245944"/>
                          <a:pt x="10520" y="269092"/>
                          <a:pt x="36729" y="270389"/>
                        </a:cubicBezTo>
                        <a:cubicBezTo>
                          <a:pt x="167841" y="276904"/>
                          <a:pt x="298629" y="250372"/>
                          <a:pt x="383229" y="231761"/>
                        </a:cubicBezTo>
                        <a:lnTo>
                          <a:pt x="406701" y="206020"/>
                        </a:lnTo>
                        <a:lnTo>
                          <a:pt x="405044" y="19720"/>
                        </a:lnTo>
                        <a:close/>
                      </a:path>
                    </a:pathLst>
                  </a:custGeom>
                  <a:noFill/>
                  <a:ln w="19050" cap="rnd">
                    <a:solidFill>
                      <a:srgbClr val="5D5E5E"/>
                    </a:solidFill>
                    <a:prstDash val="solid"/>
                    <a:round/>
                  </a:ln>
                </p:spPr>
                <p:txBody>
                  <a:bodyPr rtlCol="0" anchor="ctr"/>
                  <a:lstStyle/>
                  <a:p>
                    <a:endParaRPr lang="ja-JP" altLang="en-US"/>
                  </a:p>
                </p:txBody>
              </p:sp>
            </p:grpSp>
            <p:grpSp>
              <p:nvGrpSpPr>
                <p:cNvPr id="458" name="グラフィックス 82">
                  <a:extLst>
                    <a:ext uri="{FF2B5EF4-FFF2-40B4-BE49-F238E27FC236}">
                      <a16:creationId xmlns:a16="http://schemas.microsoft.com/office/drawing/2014/main" id="{9B93F5A4-5EF0-F019-F2D7-09D34D30ED4B}"/>
                    </a:ext>
                  </a:extLst>
                </p:cNvPr>
                <p:cNvGrpSpPr/>
                <p:nvPr/>
              </p:nvGrpSpPr>
              <p:grpSpPr>
                <a:xfrm>
                  <a:off x="-793861" y="952076"/>
                  <a:ext cx="406738" cy="271980"/>
                  <a:chOff x="-793861" y="952076"/>
                  <a:chExt cx="406738" cy="271980"/>
                </a:xfrm>
              </p:grpSpPr>
              <p:sp>
                <p:nvSpPr>
                  <p:cNvPr id="459" name="フリーフォーム: 図形 458">
                    <a:extLst>
                      <a:ext uri="{FF2B5EF4-FFF2-40B4-BE49-F238E27FC236}">
                        <a16:creationId xmlns:a16="http://schemas.microsoft.com/office/drawing/2014/main" id="{EF5F76C3-36A5-7C14-7E79-5E252960EE0B}"/>
                      </a:ext>
                    </a:extLst>
                  </p:cNvPr>
                  <p:cNvSpPr/>
                  <p:nvPr/>
                </p:nvSpPr>
                <p:spPr>
                  <a:xfrm>
                    <a:off x="-793861" y="952076"/>
                    <a:ext cx="406738" cy="271980"/>
                  </a:xfrm>
                  <a:custGeom>
                    <a:avLst/>
                    <a:gdLst>
                      <a:gd name="connsiteX0" fmla="*/ 25913 w 406738"/>
                      <a:gd name="connsiteY0" fmla="*/ -548 h 271980"/>
                      <a:gd name="connsiteX1" fmla="*/ 319601 w 406738"/>
                      <a:gd name="connsiteY1" fmla="*/ 53237 h 271980"/>
                      <a:gd name="connsiteX2" fmla="*/ 372305 w 406738"/>
                      <a:gd name="connsiteY2" fmla="*/ 97266 h 271980"/>
                      <a:gd name="connsiteX3" fmla="*/ 405029 w 406738"/>
                      <a:gd name="connsiteY3" fmla="*/ 220601 h 271980"/>
                      <a:gd name="connsiteX4" fmla="*/ 369857 w 406738"/>
                      <a:gd name="connsiteY4" fmla="*/ 270426 h 271980"/>
                      <a:gd name="connsiteX5" fmla="*/ 23357 w 406738"/>
                      <a:gd name="connsiteY5" fmla="*/ 231798 h 271980"/>
                      <a:gd name="connsiteX6" fmla="*/ -151 w 406738"/>
                      <a:gd name="connsiteY6" fmla="*/ 206057 h 271980"/>
                      <a:gd name="connsiteX7" fmla="*/ 1505 w 406738"/>
                      <a:gd name="connsiteY7" fmla="*/ 19757 h 27198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</a:cxnLst>
                    <a:rect l="l" t="t" r="r" b="b"/>
                    <a:pathLst>
                      <a:path w="406738" h="271980">
                        <a:moveTo>
                          <a:pt x="25913" y="-548"/>
                        </a:moveTo>
                        <a:cubicBezTo>
                          <a:pt x="123041" y="40926"/>
                          <a:pt x="213149" y="45208"/>
                          <a:pt x="319601" y="53237"/>
                        </a:cubicBezTo>
                        <a:cubicBezTo>
                          <a:pt x="342749" y="55002"/>
                          <a:pt x="366330" y="74801"/>
                          <a:pt x="372305" y="97266"/>
                        </a:cubicBezTo>
                        <a:lnTo>
                          <a:pt x="405029" y="220601"/>
                        </a:lnTo>
                        <a:cubicBezTo>
                          <a:pt x="411761" y="245981"/>
                          <a:pt x="396065" y="269130"/>
                          <a:pt x="369857" y="270426"/>
                        </a:cubicBezTo>
                        <a:cubicBezTo>
                          <a:pt x="238745" y="276941"/>
                          <a:pt x="107957" y="250409"/>
                          <a:pt x="23357" y="231798"/>
                        </a:cubicBezTo>
                        <a:lnTo>
                          <a:pt x="-151" y="206057"/>
                        </a:lnTo>
                        <a:lnTo>
                          <a:pt x="1505" y="19757"/>
                        </a:lnTo>
                        <a:close/>
                      </a:path>
                    </a:pathLst>
                  </a:custGeom>
                  <a:solidFill>
                    <a:srgbClr val="CFCFCF"/>
                  </a:solidFill>
                  <a:ln w="10802" cap="rnd">
                    <a:noFill/>
                    <a:prstDash val="solid"/>
                    <a:round/>
                  </a:ln>
                </p:spPr>
                <p:txBody>
                  <a:bodyPr rtlCol="0" anchor="ctr"/>
                  <a:lstStyle/>
                  <a:p>
                    <a:endParaRPr lang="ja-JP" altLang="en-US"/>
                  </a:p>
                </p:txBody>
              </p:sp>
              <p:sp>
                <p:nvSpPr>
                  <p:cNvPr id="460" name="フリーフォーム: 図形 459">
                    <a:extLst>
                      <a:ext uri="{FF2B5EF4-FFF2-40B4-BE49-F238E27FC236}">
                        <a16:creationId xmlns:a16="http://schemas.microsoft.com/office/drawing/2014/main" id="{EF448D9E-4F2E-B75C-334F-A65F413C59DE}"/>
                      </a:ext>
                    </a:extLst>
                  </p:cNvPr>
                  <p:cNvSpPr/>
                  <p:nvPr/>
                </p:nvSpPr>
                <p:spPr>
                  <a:xfrm rot="10800000" flipV="1">
                    <a:off x="-771289" y="976664"/>
                    <a:ext cx="361768" cy="224929"/>
                  </a:xfrm>
                  <a:custGeom>
                    <a:avLst/>
                    <a:gdLst>
                      <a:gd name="connsiteX0" fmla="*/ 352628 w 361768"/>
                      <a:gd name="connsiteY0" fmla="*/ -583 h 224929"/>
                      <a:gd name="connsiteX1" fmla="*/ 66104 w 361768"/>
                      <a:gd name="connsiteY1" fmla="*/ 51042 h 224929"/>
                      <a:gd name="connsiteX2" fmla="*/ 33451 w 361768"/>
                      <a:gd name="connsiteY2" fmla="*/ 78400 h 224929"/>
                      <a:gd name="connsiteX3" fmla="*/ 692 w 361768"/>
                      <a:gd name="connsiteY3" fmla="*/ 201772 h 224929"/>
                      <a:gd name="connsiteX4" fmla="*/ 2671 w 361768"/>
                      <a:gd name="connsiteY4" fmla="*/ 217037 h 224929"/>
                      <a:gd name="connsiteX5" fmla="*/ 15344 w 361768"/>
                      <a:gd name="connsiteY5" fmla="*/ 223374 h 224929"/>
                      <a:gd name="connsiteX6" fmla="*/ 349172 w 361768"/>
                      <a:gd name="connsiteY6" fmla="*/ 186473 h 224929"/>
                      <a:gd name="connsiteX7" fmla="*/ 361628 w 361768"/>
                      <a:gd name="connsiteY7" fmla="*/ 172830 h 224929"/>
                      <a:gd name="connsiteX8" fmla="*/ 360152 w 361768"/>
                      <a:gd name="connsiteY8" fmla="*/ 5752 h 22492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361768" h="224929">
                        <a:moveTo>
                          <a:pt x="352628" y="-583"/>
                        </a:moveTo>
                        <a:cubicBezTo>
                          <a:pt x="256903" y="37109"/>
                          <a:pt x="167084" y="43444"/>
                          <a:pt x="66104" y="51042"/>
                        </a:cubicBezTo>
                        <a:cubicBezTo>
                          <a:pt x="54512" y="51906"/>
                          <a:pt x="36512" y="66953"/>
                          <a:pt x="33451" y="78400"/>
                        </a:cubicBezTo>
                        <a:lnTo>
                          <a:pt x="692" y="201772"/>
                        </a:lnTo>
                        <a:cubicBezTo>
                          <a:pt x="-1108" y="208650"/>
                          <a:pt x="224" y="213581"/>
                          <a:pt x="2671" y="217037"/>
                        </a:cubicBezTo>
                        <a:cubicBezTo>
                          <a:pt x="5120" y="220528"/>
                          <a:pt x="8575" y="223049"/>
                          <a:pt x="15344" y="223374"/>
                        </a:cubicBezTo>
                        <a:cubicBezTo>
                          <a:pt x="139940" y="229566"/>
                          <a:pt x="264895" y="204906"/>
                          <a:pt x="349172" y="186473"/>
                        </a:cubicBezTo>
                        <a:lnTo>
                          <a:pt x="361628" y="172830"/>
                        </a:lnTo>
                        <a:lnTo>
                          <a:pt x="360152" y="5752"/>
                        </a:lnTo>
                        <a:close/>
                      </a:path>
                    </a:pathLst>
                  </a:custGeom>
                  <a:solidFill>
                    <a:srgbClr val="AEE2F8"/>
                  </a:solidFill>
                  <a:ln w="10802" cap="rnd">
                    <a:noFill/>
                    <a:prstDash val="solid"/>
                    <a:round/>
                  </a:ln>
                </p:spPr>
                <p:txBody>
                  <a:bodyPr rtlCol="0" anchor="ctr"/>
                  <a:lstStyle/>
                  <a:p>
                    <a:endParaRPr lang="ja-JP" altLang="en-US"/>
                  </a:p>
                </p:txBody>
              </p:sp>
              <p:sp>
                <p:nvSpPr>
                  <p:cNvPr id="461" name="フリーフォーム: 図形 460">
                    <a:extLst>
                      <a:ext uri="{FF2B5EF4-FFF2-40B4-BE49-F238E27FC236}">
                        <a16:creationId xmlns:a16="http://schemas.microsoft.com/office/drawing/2014/main" id="{0BC748C2-0A5E-5829-980C-B5DEEBAC5E3C}"/>
                      </a:ext>
                    </a:extLst>
                  </p:cNvPr>
                  <p:cNvSpPr/>
                  <p:nvPr/>
                </p:nvSpPr>
                <p:spPr>
                  <a:xfrm rot="10800000" flipV="1">
                    <a:off x="-710880" y="999237"/>
                    <a:ext cx="301323" cy="202385"/>
                  </a:xfrm>
                  <a:custGeom>
                    <a:avLst/>
                    <a:gdLst>
                      <a:gd name="connsiteX0" fmla="*/ 282971 w 301323"/>
                      <a:gd name="connsiteY0" fmla="*/ -582 h 202385"/>
                      <a:gd name="connsiteX1" fmla="*/ 66107 w 301323"/>
                      <a:gd name="connsiteY1" fmla="*/ 28506 h 202385"/>
                      <a:gd name="connsiteX2" fmla="*/ 33418 w 301323"/>
                      <a:gd name="connsiteY2" fmla="*/ 55866 h 202385"/>
                      <a:gd name="connsiteX3" fmla="*/ 731 w 301323"/>
                      <a:gd name="connsiteY3" fmla="*/ 179166 h 202385"/>
                      <a:gd name="connsiteX4" fmla="*/ 2603 w 301323"/>
                      <a:gd name="connsiteY4" fmla="*/ 194503 h 202385"/>
                      <a:gd name="connsiteX5" fmla="*/ 15274 w 301323"/>
                      <a:gd name="connsiteY5" fmla="*/ 200837 h 202385"/>
                      <a:gd name="connsiteX6" fmla="*/ 286211 w 301323"/>
                      <a:gd name="connsiteY6" fmla="*/ 176826 h 202385"/>
                      <a:gd name="connsiteX7" fmla="*/ 301187 w 301323"/>
                      <a:gd name="connsiteY7" fmla="*/ 93198 h 202385"/>
                      <a:gd name="connsiteX8" fmla="*/ 282971 w 301323"/>
                      <a:gd name="connsiteY8" fmla="*/ -582 h 202385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</a:cxnLst>
                    <a:rect l="l" t="t" r="r" b="b"/>
                    <a:pathLst>
                      <a:path w="301323" h="202385">
                        <a:moveTo>
                          <a:pt x="282971" y="-582"/>
                        </a:moveTo>
                        <a:cubicBezTo>
                          <a:pt x="212159" y="17741"/>
                          <a:pt x="142355" y="22744"/>
                          <a:pt x="66107" y="28506"/>
                        </a:cubicBezTo>
                        <a:cubicBezTo>
                          <a:pt x="54514" y="29369"/>
                          <a:pt x="36442" y="44453"/>
                          <a:pt x="33418" y="55866"/>
                        </a:cubicBezTo>
                        <a:lnTo>
                          <a:pt x="731" y="179166"/>
                        </a:lnTo>
                        <a:cubicBezTo>
                          <a:pt x="-1106" y="186041"/>
                          <a:pt x="191" y="191009"/>
                          <a:pt x="2603" y="194503"/>
                        </a:cubicBezTo>
                        <a:cubicBezTo>
                          <a:pt x="5051" y="197994"/>
                          <a:pt x="8543" y="200477"/>
                          <a:pt x="15274" y="200837"/>
                        </a:cubicBezTo>
                        <a:cubicBezTo>
                          <a:pt x="111791" y="205625"/>
                          <a:pt x="208307" y="191837"/>
                          <a:pt x="286211" y="176826"/>
                        </a:cubicBezTo>
                        <a:cubicBezTo>
                          <a:pt x="295895" y="150006"/>
                          <a:pt x="300971" y="121709"/>
                          <a:pt x="301187" y="93198"/>
                        </a:cubicBezTo>
                        <a:cubicBezTo>
                          <a:pt x="301151" y="61049"/>
                          <a:pt x="294995" y="29226"/>
                          <a:pt x="282971" y="-582"/>
                        </a:cubicBezTo>
                        <a:close/>
                      </a:path>
                    </a:pathLst>
                  </a:custGeom>
                  <a:solidFill>
                    <a:srgbClr val="E2F6FF"/>
                  </a:solidFill>
                  <a:ln w="10802" cap="rnd">
                    <a:noFill/>
                    <a:prstDash val="solid"/>
                    <a:round/>
                  </a:ln>
                </p:spPr>
                <p:txBody>
                  <a:bodyPr rtlCol="0" anchor="ctr"/>
                  <a:lstStyle/>
                  <a:p>
                    <a:endParaRPr lang="ja-JP" altLang="en-US"/>
                  </a:p>
                </p:txBody>
              </p:sp>
              <p:sp>
                <p:nvSpPr>
                  <p:cNvPr id="462" name="フリーフォーム: 図形 461">
                    <a:extLst>
                      <a:ext uri="{FF2B5EF4-FFF2-40B4-BE49-F238E27FC236}">
                        <a16:creationId xmlns:a16="http://schemas.microsoft.com/office/drawing/2014/main" id="{DFE6EDE7-23D6-2A08-4432-C19F63ED1224}"/>
                      </a:ext>
                    </a:extLst>
                  </p:cNvPr>
                  <p:cNvSpPr/>
                  <p:nvPr/>
                </p:nvSpPr>
                <p:spPr>
                  <a:xfrm rot="10800000" flipV="1">
                    <a:off x="-793824" y="952077"/>
                    <a:ext cx="406702" cy="271977"/>
                  </a:xfrm>
                  <a:custGeom>
                    <a:avLst/>
                    <a:gdLst>
                      <a:gd name="connsiteX0" fmla="*/ 380535 w 406702"/>
                      <a:gd name="connsiteY0" fmla="*/ -583 h 271977"/>
                      <a:gd name="connsiteX1" fmla="*/ 86810 w 406702"/>
                      <a:gd name="connsiteY1" fmla="*/ 53200 h 271977"/>
                      <a:gd name="connsiteX2" fmla="*/ 34142 w 406702"/>
                      <a:gd name="connsiteY2" fmla="*/ 97229 h 271977"/>
                      <a:gd name="connsiteX3" fmla="*/ 1418 w 406702"/>
                      <a:gd name="connsiteY3" fmla="*/ 220563 h 271977"/>
                      <a:gd name="connsiteX4" fmla="*/ 36590 w 406702"/>
                      <a:gd name="connsiteY4" fmla="*/ 270389 h 271977"/>
                      <a:gd name="connsiteX5" fmla="*/ 383091 w 406702"/>
                      <a:gd name="connsiteY5" fmla="*/ 231761 h 271977"/>
                      <a:gd name="connsiteX6" fmla="*/ 406562 w 406702"/>
                      <a:gd name="connsiteY6" fmla="*/ 206020 h 271977"/>
                      <a:gd name="connsiteX7" fmla="*/ 404906 w 406702"/>
                      <a:gd name="connsiteY7" fmla="*/ 19720 h 271977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</a:cxnLst>
                    <a:rect l="l" t="t" r="r" b="b"/>
                    <a:pathLst>
                      <a:path w="406702" h="271977">
                        <a:moveTo>
                          <a:pt x="380535" y="-583"/>
                        </a:moveTo>
                        <a:cubicBezTo>
                          <a:pt x="283370" y="40888"/>
                          <a:pt x="193298" y="45208"/>
                          <a:pt x="86810" y="53200"/>
                        </a:cubicBezTo>
                        <a:cubicBezTo>
                          <a:pt x="63662" y="54964"/>
                          <a:pt x="40082" y="74764"/>
                          <a:pt x="34142" y="97229"/>
                        </a:cubicBezTo>
                        <a:lnTo>
                          <a:pt x="1418" y="220563"/>
                        </a:lnTo>
                        <a:cubicBezTo>
                          <a:pt x="-5314" y="245944"/>
                          <a:pt x="10382" y="269092"/>
                          <a:pt x="36590" y="270389"/>
                        </a:cubicBezTo>
                        <a:cubicBezTo>
                          <a:pt x="167702" y="276904"/>
                          <a:pt x="298490" y="250372"/>
                          <a:pt x="383091" y="231761"/>
                        </a:cubicBezTo>
                        <a:lnTo>
                          <a:pt x="406562" y="206020"/>
                        </a:lnTo>
                        <a:lnTo>
                          <a:pt x="404906" y="19720"/>
                        </a:lnTo>
                        <a:close/>
                      </a:path>
                    </a:pathLst>
                  </a:custGeom>
                  <a:noFill/>
                  <a:ln w="10802" cap="rnd">
                    <a:noFill/>
                    <a:prstDash val="solid"/>
                    <a:round/>
                  </a:ln>
                </p:spPr>
                <p:txBody>
                  <a:bodyPr rtlCol="0" anchor="ctr"/>
                  <a:lstStyle/>
                  <a:p>
                    <a:endParaRPr lang="ja-JP" altLang="en-US"/>
                  </a:p>
                </p:txBody>
              </p:sp>
              <p:sp>
                <p:nvSpPr>
                  <p:cNvPr id="463" name="フリーフォーム: 図形 462">
                    <a:extLst>
                      <a:ext uri="{FF2B5EF4-FFF2-40B4-BE49-F238E27FC236}">
                        <a16:creationId xmlns:a16="http://schemas.microsoft.com/office/drawing/2014/main" id="{E9E94316-03CE-68D1-0319-0E968A2460B1}"/>
                      </a:ext>
                    </a:extLst>
                  </p:cNvPr>
                  <p:cNvSpPr/>
                  <p:nvPr/>
                </p:nvSpPr>
                <p:spPr>
                  <a:xfrm rot="10800000" flipV="1">
                    <a:off x="-793824" y="952077"/>
                    <a:ext cx="63431" cy="232343"/>
                  </a:xfrm>
                  <a:custGeom>
                    <a:avLst/>
                    <a:gdLst>
                      <a:gd name="connsiteX0" fmla="*/ 37241 w 63431"/>
                      <a:gd name="connsiteY0" fmla="*/ -584 h 232343"/>
                      <a:gd name="connsiteX1" fmla="*/ 61613 w 63431"/>
                      <a:gd name="connsiteY1" fmla="*/ 19718 h 232343"/>
                      <a:gd name="connsiteX2" fmla="*/ 63269 w 63431"/>
                      <a:gd name="connsiteY2" fmla="*/ 206018 h 232343"/>
                      <a:gd name="connsiteX3" fmla="*/ 39797 w 63431"/>
                      <a:gd name="connsiteY3" fmla="*/ 231759 h 232343"/>
                      <a:gd name="connsiteX4" fmla="*/ -163 w 63431"/>
                      <a:gd name="connsiteY4" fmla="*/ 197343 h 232343"/>
                      <a:gd name="connsiteX5" fmla="*/ -163 w 63431"/>
                      <a:gd name="connsiteY5" fmla="*/ 35559 h 232343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</a:cxnLst>
                    <a:rect l="l" t="t" r="r" b="b"/>
                    <a:pathLst>
                      <a:path w="63431" h="232343">
                        <a:moveTo>
                          <a:pt x="37241" y="-584"/>
                        </a:moveTo>
                        <a:lnTo>
                          <a:pt x="61613" y="19718"/>
                        </a:lnTo>
                        <a:lnTo>
                          <a:pt x="63269" y="206018"/>
                        </a:lnTo>
                        <a:lnTo>
                          <a:pt x="39797" y="231759"/>
                        </a:lnTo>
                        <a:lnTo>
                          <a:pt x="-163" y="197343"/>
                        </a:lnTo>
                        <a:lnTo>
                          <a:pt x="-163" y="35559"/>
                        </a:lnTo>
                        <a:close/>
                      </a:path>
                    </a:pathLst>
                  </a:custGeom>
                  <a:solidFill>
                    <a:srgbClr val="FFB000"/>
                  </a:solidFill>
                  <a:ln w="19049" cap="rnd">
                    <a:noFill/>
                    <a:prstDash val="solid"/>
                    <a:round/>
                  </a:ln>
                </p:spPr>
                <p:txBody>
                  <a:bodyPr rtlCol="0" anchor="ctr"/>
                  <a:lstStyle/>
                  <a:p>
                    <a:endParaRPr lang="ja-JP" altLang="en-US"/>
                  </a:p>
                </p:txBody>
              </p:sp>
              <p:sp>
                <p:nvSpPr>
                  <p:cNvPr id="464" name="フリーフォーム: 図形 463">
                    <a:extLst>
                      <a:ext uri="{FF2B5EF4-FFF2-40B4-BE49-F238E27FC236}">
                        <a16:creationId xmlns:a16="http://schemas.microsoft.com/office/drawing/2014/main" id="{65ECD40F-D191-4E81-C000-3E809C9EB87E}"/>
                      </a:ext>
                    </a:extLst>
                  </p:cNvPr>
                  <p:cNvSpPr/>
                  <p:nvPr/>
                </p:nvSpPr>
                <p:spPr>
                  <a:xfrm rot="10800000" flipV="1">
                    <a:off x="-793824" y="952077"/>
                    <a:ext cx="406702" cy="271977"/>
                  </a:xfrm>
                  <a:custGeom>
                    <a:avLst/>
                    <a:gdLst>
                      <a:gd name="connsiteX0" fmla="*/ 380535 w 406702"/>
                      <a:gd name="connsiteY0" fmla="*/ -583 h 271977"/>
                      <a:gd name="connsiteX1" fmla="*/ 86810 w 406702"/>
                      <a:gd name="connsiteY1" fmla="*/ 53200 h 271977"/>
                      <a:gd name="connsiteX2" fmla="*/ 34142 w 406702"/>
                      <a:gd name="connsiteY2" fmla="*/ 97229 h 271977"/>
                      <a:gd name="connsiteX3" fmla="*/ 1418 w 406702"/>
                      <a:gd name="connsiteY3" fmla="*/ 220563 h 271977"/>
                      <a:gd name="connsiteX4" fmla="*/ 36590 w 406702"/>
                      <a:gd name="connsiteY4" fmla="*/ 270389 h 271977"/>
                      <a:gd name="connsiteX5" fmla="*/ 383091 w 406702"/>
                      <a:gd name="connsiteY5" fmla="*/ 231761 h 271977"/>
                      <a:gd name="connsiteX6" fmla="*/ 406562 w 406702"/>
                      <a:gd name="connsiteY6" fmla="*/ 206020 h 271977"/>
                      <a:gd name="connsiteX7" fmla="*/ 404906 w 406702"/>
                      <a:gd name="connsiteY7" fmla="*/ 19720 h 271977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</a:cxnLst>
                    <a:rect l="l" t="t" r="r" b="b"/>
                    <a:pathLst>
                      <a:path w="406702" h="271977">
                        <a:moveTo>
                          <a:pt x="380535" y="-583"/>
                        </a:moveTo>
                        <a:cubicBezTo>
                          <a:pt x="283370" y="40888"/>
                          <a:pt x="193298" y="45208"/>
                          <a:pt x="86810" y="53200"/>
                        </a:cubicBezTo>
                        <a:cubicBezTo>
                          <a:pt x="63662" y="54964"/>
                          <a:pt x="40082" y="74764"/>
                          <a:pt x="34142" y="97229"/>
                        </a:cubicBezTo>
                        <a:lnTo>
                          <a:pt x="1418" y="220563"/>
                        </a:lnTo>
                        <a:cubicBezTo>
                          <a:pt x="-5314" y="245944"/>
                          <a:pt x="10382" y="269092"/>
                          <a:pt x="36590" y="270389"/>
                        </a:cubicBezTo>
                        <a:cubicBezTo>
                          <a:pt x="167702" y="276904"/>
                          <a:pt x="298490" y="250372"/>
                          <a:pt x="383091" y="231761"/>
                        </a:cubicBezTo>
                        <a:lnTo>
                          <a:pt x="406562" y="206020"/>
                        </a:lnTo>
                        <a:lnTo>
                          <a:pt x="404906" y="19720"/>
                        </a:lnTo>
                        <a:close/>
                      </a:path>
                    </a:pathLst>
                  </a:custGeom>
                  <a:noFill/>
                  <a:ln w="19050" cap="rnd">
                    <a:solidFill>
                      <a:srgbClr val="5D5E5E"/>
                    </a:solidFill>
                    <a:prstDash val="solid"/>
                    <a:round/>
                  </a:ln>
                </p:spPr>
                <p:txBody>
                  <a:bodyPr rtlCol="0" anchor="ctr"/>
                  <a:lstStyle/>
                  <a:p>
                    <a:endParaRPr lang="ja-JP" altLang="en-US"/>
                  </a:p>
                </p:txBody>
              </p:sp>
            </p:grpSp>
            <p:sp>
              <p:nvSpPr>
                <p:cNvPr id="465" name="フリーフォーム: 図形 464">
                  <a:extLst>
                    <a:ext uri="{FF2B5EF4-FFF2-40B4-BE49-F238E27FC236}">
                      <a16:creationId xmlns:a16="http://schemas.microsoft.com/office/drawing/2014/main" id="{857F2EAE-3AC9-B589-0C7A-7A1AE592E942}"/>
                    </a:ext>
                  </a:extLst>
                </p:cNvPr>
                <p:cNvSpPr/>
                <p:nvPr/>
              </p:nvSpPr>
              <p:spPr>
                <a:xfrm>
                  <a:off x="-668437" y="807041"/>
                  <a:ext cx="660780" cy="38258"/>
                </a:xfrm>
                <a:custGeom>
                  <a:avLst/>
                  <a:gdLst>
                    <a:gd name="connsiteX0" fmla="*/ -132 w 660780"/>
                    <a:gd name="connsiteY0" fmla="*/ 20554 h 38258"/>
                    <a:gd name="connsiteX1" fmla="*/ -132 w 660780"/>
                    <a:gd name="connsiteY1" fmla="*/ 37691 h 38258"/>
                    <a:gd name="connsiteX2" fmla="*/ 660649 w 660780"/>
                    <a:gd name="connsiteY2" fmla="*/ 37691 h 38258"/>
                    <a:gd name="connsiteX3" fmla="*/ 660649 w 660780"/>
                    <a:gd name="connsiteY3" fmla="*/ 20554 h 38258"/>
                    <a:gd name="connsiteX4" fmla="*/ -132 w 660780"/>
                    <a:gd name="connsiteY4" fmla="*/ 20554 h 38258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660780" h="38258">
                      <a:moveTo>
                        <a:pt x="-132" y="20554"/>
                      </a:moveTo>
                      <a:lnTo>
                        <a:pt x="-132" y="37691"/>
                      </a:lnTo>
                      <a:lnTo>
                        <a:pt x="660649" y="37691"/>
                      </a:lnTo>
                      <a:lnTo>
                        <a:pt x="660649" y="20554"/>
                      </a:lnTo>
                      <a:cubicBezTo>
                        <a:pt x="426109" y="-8714"/>
                        <a:pt x="216481" y="-6481"/>
                        <a:pt x="-132" y="20554"/>
                      </a:cubicBezTo>
                      <a:close/>
                    </a:path>
                  </a:pathLst>
                </a:custGeom>
                <a:solidFill>
                  <a:srgbClr val="2C272F"/>
                </a:solidFill>
                <a:ln w="12700" cap="rnd">
                  <a:solidFill>
                    <a:srgbClr val="1E1B1F"/>
                  </a:solidFill>
                  <a:prstDash val="solid"/>
                  <a:round/>
                </a:ln>
              </p:spPr>
              <p:txBody>
                <a:bodyPr rtlCol="0" anchor="ctr"/>
                <a:lstStyle/>
                <a:p>
                  <a:endParaRPr lang="ja-JP" altLang="en-US"/>
                </a:p>
              </p:txBody>
            </p:sp>
            <p:sp>
              <p:nvSpPr>
                <p:cNvPr id="466" name="フリーフォーム: 図形 465">
                  <a:extLst>
                    <a:ext uri="{FF2B5EF4-FFF2-40B4-BE49-F238E27FC236}">
                      <a16:creationId xmlns:a16="http://schemas.microsoft.com/office/drawing/2014/main" id="{7727AE16-FCB5-5B2F-58A8-FD57E9866DF7}"/>
                    </a:ext>
                  </a:extLst>
                </p:cNvPr>
                <p:cNvSpPr/>
                <p:nvPr/>
              </p:nvSpPr>
              <p:spPr>
                <a:xfrm>
                  <a:off x="-385584" y="794994"/>
                  <a:ext cx="522792" cy="128159"/>
                </a:xfrm>
                <a:custGeom>
                  <a:avLst/>
                  <a:gdLst>
                    <a:gd name="connsiteX0" fmla="*/ 522677 w 522792"/>
                    <a:gd name="connsiteY0" fmla="*/ 127595 h 128159"/>
                    <a:gd name="connsiteX1" fmla="*/ 461225 w 522792"/>
                    <a:gd name="connsiteY1" fmla="*/ 127595 h 128159"/>
                    <a:gd name="connsiteX2" fmla="*/ 437105 w 522792"/>
                    <a:gd name="connsiteY2" fmla="*/ 103008 h 128159"/>
                    <a:gd name="connsiteX3" fmla="*/ 387893 w 522792"/>
                    <a:gd name="connsiteY3" fmla="*/ 76438 h 128159"/>
                    <a:gd name="connsiteX4" fmla="*/ -115 w 522792"/>
                    <a:gd name="connsiteY4" fmla="*/ -565 h 128159"/>
                    <a:gd name="connsiteX5" fmla="*/ 61661 w 522792"/>
                    <a:gd name="connsiteY5" fmla="*/ -565 h 128159"/>
                    <a:gd name="connsiteX6" fmla="*/ 435305 w 522792"/>
                    <a:gd name="connsiteY6" fmla="*/ 58906 h 128159"/>
                    <a:gd name="connsiteX7" fmla="*/ 476669 w 522792"/>
                    <a:gd name="connsiteY7" fmla="*/ 80363 h 12815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522792" h="128159">
                      <a:moveTo>
                        <a:pt x="522677" y="127595"/>
                      </a:moveTo>
                      <a:lnTo>
                        <a:pt x="461225" y="127595"/>
                      </a:lnTo>
                      <a:lnTo>
                        <a:pt x="437105" y="103008"/>
                      </a:lnTo>
                      <a:cubicBezTo>
                        <a:pt x="423749" y="89400"/>
                        <a:pt x="406613" y="80147"/>
                        <a:pt x="387893" y="76438"/>
                      </a:cubicBezTo>
                      <a:lnTo>
                        <a:pt x="-115" y="-565"/>
                      </a:lnTo>
                      <a:lnTo>
                        <a:pt x="61661" y="-565"/>
                      </a:lnTo>
                      <a:lnTo>
                        <a:pt x="435305" y="58906"/>
                      </a:lnTo>
                      <a:cubicBezTo>
                        <a:pt x="451037" y="61391"/>
                        <a:pt x="465545" y="68915"/>
                        <a:pt x="476669" y="80363"/>
                      </a:cubicBezTo>
                      <a:close/>
                    </a:path>
                  </a:pathLst>
                </a:custGeom>
                <a:solidFill>
                  <a:srgbClr val="2C272F"/>
                </a:solidFill>
                <a:ln w="12700" cap="rnd">
                  <a:solidFill>
                    <a:srgbClr val="1E1B1F"/>
                  </a:solidFill>
                  <a:prstDash val="solid"/>
                  <a:round/>
                </a:ln>
              </p:spPr>
              <p:txBody>
                <a:bodyPr rtlCol="0" anchor="ctr"/>
                <a:lstStyle/>
                <a:p>
                  <a:endParaRPr lang="ja-JP" altLang="en-US"/>
                </a:p>
              </p:txBody>
            </p:sp>
          </p:grpSp>
          <p:grpSp>
            <p:nvGrpSpPr>
              <p:cNvPr id="469" name="グラフィックス 82">
                <a:extLst>
                  <a:ext uri="{FF2B5EF4-FFF2-40B4-BE49-F238E27FC236}">
                    <a16:creationId xmlns:a16="http://schemas.microsoft.com/office/drawing/2014/main" id="{0510E8BE-2B59-CAC0-3B58-9B640250C687}"/>
                  </a:ext>
                </a:extLst>
              </p:cNvPr>
              <p:cNvGrpSpPr/>
              <p:nvPr/>
            </p:nvGrpSpPr>
            <p:grpSpPr>
              <a:xfrm>
                <a:off x="-727971" y="1460664"/>
                <a:ext cx="1597581" cy="192664"/>
                <a:chOff x="-727971" y="1460664"/>
                <a:chExt cx="1597581" cy="192664"/>
              </a:xfrm>
            </p:grpSpPr>
            <p:grpSp>
              <p:nvGrpSpPr>
                <p:cNvPr id="470" name="グラフィックス 82">
                  <a:extLst>
                    <a:ext uri="{FF2B5EF4-FFF2-40B4-BE49-F238E27FC236}">
                      <a16:creationId xmlns:a16="http://schemas.microsoft.com/office/drawing/2014/main" id="{4DBFC37C-6600-11CA-9B97-E2885AAFB627}"/>
                    </a:ext>
                  </a:extLst>
                </p:cNvPr>
                <p:cNvGrpSpPr/>
                <p:nvPr/>
              </p:nvGrpSpPr>
              <p:grpSpPr>
                <a:xfrm>
                  <a:off x="664697" y="1466704"/>
                  <a:ext cx="204912" cy="186624"/>
                  <a:chOff x="664697" y="1466704"/>
                  <a:chExt cx="204912" cy="186624"/>
                </a:xfrm>
              </p:grpSpPr>
              <p:sp>
                <p:nvSpPr>
                  <p:cNvPr id="471" name="フリーフォーム: 図形 470">
                    <a:extLst>
                      <a:ext uri="{FF2B5EF4-FFF2-40B4-BE49-F238E27FC236}">
                        <a16:creationId xmlns:a16="http://schemas.microsoft.com/office/drawing/2014/main" id="{AFBB157D-1704-A0DF-738A-977A5C5794BA}"/>
                      </a:ext>
                    </a:extLst>
                  </p:cNvPr>
                  <p:cNvSpPr/>
                  <p:nvPr/>
                </p:nvSpPr>
                <p:spPr>
                  <a:xfrm>
                    <a:off x="664697" y="1466704"/>
                    <a:ext cx="204912" cy="186624"/>
                  </a:xfrm>
                  <a:custGeom>
                    <a:avLst/>
                    <a:gdLst>
                      <a:gd name="connsiteX0" fmla="*/ 191727 w 204912"/>
                      <a:gd name="connsiteY0" fmla="*/ -512 h 186624"/>
                      <a:gd name="connsiteX1" fmla="*/ 204867 w 204912"/>
                      <a:gd name="connsiteY1" fmla="*/ 12700 h 186624"/>
                      <a:gd name="connsiteX2" fmla="*/ 204867 w 204912"/>
                      <a:gd name="connsiteY2" fmla="*/ 172935 h 186624"/>
                      <a:gd name="connsiteX3" fmla="*/ 191727 w 204912"/>
                      <a:gd name="connsiteY3" fmla="*/ 186112 h 186624"/>
                      <a:gd name="connsiteX4" fmla="*/ 13131 w 204912"/>
                      <a:gd name="connsiteY4" fmla="*/ 186112 h 186624"/>
                      <a:gd name="connsiteX5" fmla="*/ -45 w 204912"/>
                      <a:gd name="connsiteY5" fmla="*/ 172935 h 186624"/>
                      <a:gd name="connsiteX6" fmla="*/ -45 w 204912"/>
                      <a:gd name="connsiteY6" fmla="*/ 12700 h 186624"/>
                      <a:gd name="connsiteX7" fmla="*/ 13131 w 204912"/>
                      <a:gd name="connsiteY7" fmla="*/ -512 h 186624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</a:cxnLst>
                    <a:rect l="l" t="t" r="r" b="b"/>
                    <a:pathLst>
                      <a:path w="204912" h="186624">
                        <a:moveTo>
                          <a:pt x="191727" y="-512"/>
                        </a:moveTo>
                        <a:lnTo>
                          <a:pt x="204867" y="12700"/>
                        </a:lnTo>
                        <a:lnTo>
                          <a:pt x="204867" y="172935"/>
                        </a:lnTo>
                        <a:lnTo>
                          <a:pt x="191727" y="186112"/>
                        </a:lnTo>
                        <a:lnTo>
                          <a:pt x="13131" y="186112"/>
                        </a:lnTo>
                        <a:lnTo>
                          <a:pt x="-45" y="172935"/>
                        </a:lnTo>
                        <a:lnTo>
                          <a:pt x="-45" y="12700"/>
                        </a:lnTo>
                        <a:lnTo>
                          <a:pt x="13131" y="-512"/>
                        </a:lnTo>
                        <a:close/>
                      </a:path>
                    </a:pathLst>
                  </a:custGeom>
                  <a:solidFill>
                    <a:srgbClr val="D3EDF8"/>
                  </a:solidFill>
                  <a:ln w="19045" cap="rnd">
                    <a:noFill/>
                    <a:prstDash val="solid"/>
                    <a:round/>
                  </a:ln>
                </p:spPr>
                <p:txBody>
                  <a:bodyPr rtlCol="0" anchor="ctr"/>
                  <a:lstStyle/>
                  <a:p>
                    <a:endParaRPr lang="ja-JP" altLang="en-US"/>
                  </a:p>
                </p:txBody>
              </p:sp>
              <p:sp>
                <p:nvSpPr>
                  <p:cNvPr id="472" name="フリーフォーム: 図形 471">
                    <a:extLst>
                      <a:ext uri="{FF2B5EF4-FFF2-40B4-BE49-F238E27FC236}">
                        <a16:creationId xmlns:a16="http://schemas.microsoft.com/office/drawing/2014/main" id="{AEBB3DBC-A054-2860-2DED-E3C7F005BBD2}"/>
                      </a:ext>
                    </a:extLst>
                  </p:cNvPr>
                  <p:cNvSpPr/>
                  <p:nvPr/>
                </p:nvSpPr>
                <p:spPr>
                  <a:xfrm>
                    <a:off x="664697" y="1491402"/>
                    <a:ext cx="175572" cy="137230"/>
                  </a:xfrm>
                  <a:custGeom>
                    <a:avLst/>
                    <a:gdLst>
                      <a:gd name="connsiteX0" fmla="*/ 146078 w 175572"/>
                      <a:gd name="connsiteY0" fmla="*/ -512 h 137230"/>
                      <a:gd name="connsiteX1" fmla="*/ 175526 w 175572"/>
                      <a:gd name="connsiteY1" fmla="*/ 28971 h 137230"/>
                      <a:gd name="connsiteX2" fmla="*/ 175526 w 175572"/>
                      <a:gd name="connsiteY2" fmla="*/ 107270 h 137230"/>
                      <a:gd name="connsiteX3" fmla="*/ 146078 w 175572"/>
                      <a:gd name="connsiteY3" fmla="*/ 136718 h 137230"/>
                      <a:gd name="connsiteX4" fmla="*/ -46 w 175572"/>
                      <a:gd name="connsiteY4" fmla="*/ 136718 h 137230"/>
                      <a:gd name="connsiteX5" fmla="*/ -46 w 175572"/>
                      <a:gd name="connsiteY5" fmla="*/ -512 h 13723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</a:cxnLst>
                    <a:rect l="l" t="t" r="r" b="b"/>
                    <a:pathLst>
                      <a:path w="175572" h="137230">
                        <a:moveTo>
                          <a:pt x="146078" y="-512"/>
                        </a:moveTo>
                        <a:cubicBezTo>
                          <a:pt x="162386" y="-512"/>
                          <a:pt x="175526" y="12627"/>
                          <a:pt x="175526" y="28971"/>
                        </a:cubicBezTo>
                        <a:lnTo>
                          <a:pt x="175526" y="107270"/>
                        </a:lnTo>
                        <a:cubicBezTo>
                          <a:pt x="175526" y="123578"/>
                          <a:pt x="162386" y="136718"/>
                          <a:pt x="146078" y="136718"/>
                        </a:cubicBezTo>
                        <a:lnTo>
                          <a:pt x="-46" y="136718"/>
                        </a:lnTo>
                        <a:lnTo>
                          <a:pt x="-46" y="-512"/>
                        </a:lnTo>
                        <a:close/>
                      </a:path>
                    </a:pathLst>
                  </a:custGeom>
                  <a:solidFill>
                    <a:srgbClr val="FFDA88"/>
                  </a:solidFill>
                  <a:ln w="19045" cap="rnd">
                    <a:noFill/>
                    <a:prstDash val="solid"/>
                    <a:round/>
                  </a:ln>
                </p:spPr>
                <p:txBody>
                  <a:bodyPr rtlCol="0" anchor="ctr"/>
                  <a:lstStyle/>
                  <a:p>
                    <a:endParaRPr lang="ja-JP" altLang="en-US"/>
                  </a:p>
                </p:txBody>
              </p:sp>
              <p:sp>
                <p:nvSpPr>
                  <p:cNvPr id="473" name="フリーフォーム: 図形 472">
                    <a:extLst>
                      <a:ext uri="{FF2B5EF4-FFF2-40B4-BE49-F238E27FC236}">
                        <a16:creationId xmlns:a16="http://schemas.microsoft.com/office/drawing/2014/main" id="{DF4132D7-4459-9EC4-DB12-2882462CFCCB}"/>
                      </a:ext>
                    </a:extLst>
                  </p:cNvPr>
                  <p:cNvSpPr/>
                  <p:nvPr/>
                </p:nvSpPr>
                <p:spPr>
                  <a:xfrm>
                    <a:off x="664697" y="1466704"/>
                    <a:ext cx="204912" cy="186624"/>
                  </a:xfrm>
                  <a:custGeom>
                    <a:avLst/>
                    <a:gdLst>
                      <a:gd name="connsiteX0" fmla="*/ 191727 w 204912"/>
                      <a:gd name="connsiteY0" fmla="*/ -512 h 186624"/>
                      <a:gd name="connsiteX1" fmla="*/ 204867 w 204912"/>
                      <a:gd name="connsiteY1" fmla="*/ 12700 h 186624"/>
                      <a:gd name="connsiteX2" fmla="*/ 204867 w 204912"/>
                      <a:gd name="connsiteY2" fmla="*/ 172935 h 186624"/>
                      <a:gd name="connsiteX3" fmla="*/ 191727 w 204912"/>
                      <a:gd name="connsiteY3" fmla="*/ 186112 h 186624"/>
                      <a:gd name="connsiteX4" fmla="*/ 13131 w 204912"/>
                      <a:gd name="connsiteY4" fmla="*/ 186112 h 186624"/>
                      <a:gd name="connsiteX5" fmla="*/ -45 w 204912"/>
                      <a:gd name="connsiteY5" fmla="*/ 172935 h 186624"/>
                      <a:gd name="connsiteX6" fmla="*/ -45 w 204912"/>
                      <a:gd name="connsiteY6" fmla="*/ 12700 h 186624"/>
                      <a:gd name="connsiteX7" fmla="*/ 13131 w 204912"/>
                      <a:gd name="connsiteY7" fmla="*/ -512 h 186624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</a:cxnLst>
                    <a:rect l="l" t="t" r="r" b="b"/>
                    <a:pathLst>
                      <a:path w="204912" h="186624">
                        <a:moveTo>
                          <a:pt x="191727" y="-512"/>
                        </a:moveTo>
                        <a:lnTo>
                          <a:pt x="204867" y="12700"/>
                        </a:lnTo>
                        <a:lnTo>
                          <a:pt x="204867" y="172935"/>
                        </a:lnTo>
                        <a:lnTo>
                          <a:pt x="191727" y="186112"/>
                        </a:lnTo>
                        <a:lnTo>
                          <a:pt x="13131" y="186112"/>
                        </a:lnTo>
                        <a:lnTo>
                          <a:pt x="-45" y="172935"/>
                        </a:lnTo>
                        <a:lnTo>
                          <a:pt x="-45" y="12700"/>
                        </a:lnTo>
                        <a:lnTo>
                          <a:pt x="13131" y="-512"/>
                        </a:lnTo>
                        <a:close/>
                      </a:path>
                    </a:pathLst>
                  </a:custGeom>
                  <a:noFill/>
                  <a:ln w="19050" cap="rnd">
                    <a:solidFill>
                      <a:srgbClr val="5D5E5E"/>
                    </a:solidFill>
                    <a:prstDash val="solid"/>
                    <a:round/>
                  </a:ln>
                </p:spPr>
                <p:txBody>
                  <a:bodyPr rtlCol="0" anchor="ctr"/>
                  <a:lstStyle/>
                  <a:p>
                    <a:endParaRPr lang="ja-JP" altLang="en-US" dirty="0"/>
                  </a:p>
                </p:txBody>
              </p:sp>
              <p:sp>
                <p:nvSpPr>
                  <p:cNvPr id="474" name="フリーフォーム: 図形 473">
                    <a:extLst>
                      <a:ext uri="{FF2B5EF4-FFF2-40B4-BE49-F238E27FC236}">
                        <a16:creationId xmlns:a16="http://schemas.microsoft.com/office/drawing/2014/main" id="{E9A29C3F-FB20-4CDA-E29D-6827B56ADCDE}"/>
                      </a:ext>
                    </a:extLst>
                  </p:cNvPr>
                  <p:cNvSpPr/>
                  <p:nvPr/>
                </p:nvSpPr>
                <p:spPr>
                  <a:xfrm>
                    <a:off x="810821" y="1491402"/>
                    <a:ext cx="29447" cy="137230"/>
                  </a:xfrm>
                  <a:custGeom>
                    <a:avLst/>
                    <a:gdLst>
                      <a:gd name="connsiteX0" fmla="*/ -40 w 29447"/>
                      <a:gd name="connsiteY0" fmla="*/ -512 h 137230"/>
                      <a:gd name="connsiteX1" fmla="*/ -40 w 29447"/>
                      <a:gd name="connsiteY1" fmla="*/ 136718 h 137230"/>
                      <a:gd name="connsiteX2" fmla="*/ 29407 w 29447"/>
                      <a:gd name="connsiteY2" fmla="*/ 107270 h 137230"/>
                      <a:gd name="connsiteX3" fmla="*/ 29407 w 29447"/>
                      <a:gd name="connsiteY3" fmla="*/ 28971 h 137230"/>
                      <a:gd name="connsiteX4" fmla="*/ -40 w 29447"/>
                      <a:gd name="connsiteY4" fmla="*/ -512 h 13723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29447" h="137230">
                        <a:moveTo>
                          <a:pt x="-40" y="-512"/>
                        </a:moveTo>
                        <a:lnTo>
                          <a:pt x="-40" y="136718"/>
                        </a:lnTo>
                        <a:cubicBezTo>
                          <a:pt x="16268" y="136718"/>
                          <a:pt x="29407" y="123578"/>
                          <a:pt x="29407" y="107270"/>
                        </a:cubicBezTo>
                        <a:lnTo>
                          <a:pt x="29407" y="28971"/>
                        </a:lnTo>
                        <a:cubicBezTo>
                          <a:pt x="29407" y="12627"/>
                          <a:pt x="16268" y="-512"/>
                          <a:pt x="-40" y="-512"/>
                        </a:cubicBezTo>
                        <a:close/>
                      </a:path>
                    </a:pathLst>
                  </a:custGeom>
                  <a:solidFill>
                    <a:srgbClr val="FFB000"/>
                  </a:solidFill>
                  <a:ln w="19045" cap="rnd">
                    <a:noFill/>
                    <a:prstDash val="solid"/>
                    <a:round/>
                  </a:ln>
                </p:spPr>
                <p:txBody>
                  <a:bodyPr rtlCol="0" anchor="ctr"/>
                  <a:lstStyle/>
                  <a:p>
                    <a:endParaRPr lang="ja-JP" altLang="en-US"/>
                  </a:p>
                </p:txBody>
              </p:sp>
            </p:grpSp>
            <p:grpSp>
              <p:nvGrpSpPr>
                <p:cNvPr id="475" name="グラフィックス 82">
                  <a:extLst>
                    <a:ext uri="{FF2B5EF4-FFF2-40B4-BE49-F238E27FC236}">
                      <a16:creationId xmlns:a16="http://schemas.microsoft.com/office/drawing/2014/main" id="{5761CA91-E863-DFBA-E123-F5FC1DF819D3}"/>
                    </a:ext>
                  </a:extLst>
                </p:cNvPr>
                <p:cNvGrpSpPr/>
                <p:nvPr/>
              </p:nvGrpSpPr>
              <p:grpSpPr>
                <a:xfrm>
                  <a:off x="-727971" y="1460664"/>
                  <a:ext cx="204912" cy="186624"/>
                  <a:chOff x="-727971" y="1460664"/>
                  <a:chExt cx="204912" cy="186624"/>
                </a:xfrm>
              </p:grpSpPr>
              <p:sp>
                <p:nvSpPr>
                  <p:cNvPr id="476" name="フリーフォーム: 図形 475">
                    <a:extLst>
                      <a:ext uri="{FF2B5EF4-FFF2-40B4-BE49-F238E27FC236}">
                        <a16:creationId xmlns:a16="http://schemas.microsoft.com/office/drawing/2014/main" id="{578EEFA0-0B64-DF6A-3EDB-8E59418A5FF6}"/>
                      </a:ext>
                    </a:extLst>
                  </p:cNvPr>
                  <p:cNvSpPr/>
                  <p:nvPr/>
                </p:nvSpPr>
                <p:spPr>
                  <a:xfrm rot="10800000" flipV="1">
                    <a:off x="-727971" y="1460664"/>
                    <a:ext cx="204912" cy="186624"/>
                  </a:xfrm>
                  <a:custGeom>
                    <a:avLst/>
                    <a:gdLst>
                      <a:gd name="connsiteX0" fmla="*/ 191581 w 204912"/>
                      <a:gd name="connsiteY0" fmla="*/ -513 h 186624"/>
                      <a:gd name="connsiteX1" fmla="*/ 204721 w 204912"/>
                      <a:gd name="connsiteY1" fmla="*/ 12699 h 186624"/>
                      <a:gd name="connsiteX2" fmla="*/ 204721 w 204912"/>
                      <a:gd name="connsiteY2" fmla="*/ 172935 h 186624"/>
                      <a:gd name="connsiteX3" fmla="*/ 191581 w 204912"/>
                      <a:gd name="connsiteY3" fmla="*/ 186112 h 186624"/>
                      <a:gd name="connsiteX4" fmla="*/ 12985 w 204912"/>
                      <a:gd name="connsiteY4" fmla="*/ 186112 h 186624"/>
                      <a:gd name="connsiteX5" fmla="*/ -191 w 204912"/>
                      <a:gd name="connsiteY5" fmla="*/ 172935 h 186624"/>
                      <a:gd name="connsiteX6" fmla="*/ -191 w 204912"/>
                      <a:gd name="connsiteY6" fmla="*/ 12699 h 186624"/>
                      <a:gd name="connsiteX7" fmla="*/ 12985 w 204912"/>
                      <a:gd name="connsiteY7" fmla="*/ -513 h 186624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</a:cxnLst>
                    <a:rect l="l" t="t" r="r" b="b"/>
                    <a:pathLst>
                      <a:path w="204912" h="186624">
                        <a:moveTo>
                          <a:pt x="191581" y="-513"/>
                        </a:moveTo>
                        <a:lnTo>
                          <a:pt x="204721" y="12699"/>
                        </a:lnTo>
                        <a:lnTo>
                          <a:pt x="204721" y="172935"/>
                        </a:lnTo>
                        <a:lnTo>
                          <a:pt x="191581" y="186112"/>
                        </a:lnTo>
                        <a:lnTo>
                          <a:pt x="12985" y="186112"/>
                        </a:lnTo>
                        <a:lnTo>
                          <a:pt x="-191" y="172935"/>
                        </a:lnTo>
                        <a:lnTo>
                          <a:pt x="-191" y="12699"/>
                        </a:lnTo>
                        <a:lnTo>
                          <a:pt x="12985" y="-513"/>
                        </a:lnTo>
                        <a:close/>
                      </a:path>
                    </a:pathLst>
                  </a:custGeom>
                  <a:solidFill>
                    <a:srgbClr val="D3EDF8"/>
                  </a:solidFill>
                  <a:ln w="19045" cap="rnd">
                    <a:noFill/>
                    <a:prstDash val="solid"/>
                    <a:round/>
                  </a:ln>
                </p:spPr>
                <p:txBody>
                  <a:bodyPr rtlCol="0" anchor="ctr"/>
                  <a:lstStyle/>
                  <a:p>
                    <a:endParaRPr lang="ja-JP" altLang="en-US"/>
                  </a:p>
                </p:txBody>
              </p:sp>
              <p:sp>
                <p:nvSpPr>
                  <p:cNvPr id="477" name="フリーフォーム: 図形 476">
                    <a:extLst>
                      <a:ext uri="{FF2B5EF4-FFF2-40B4-BE49-F238E27FC236}">
                        <a16:creationId xmlns:a16="http://schemas.microsoft.com/office/drawing/2014/main" id="{93F6A081-A180-3C5A-D776-B7CE20F3A6A8}"/>
                      </a:ext>
                    </a:extLst>
                  </p:cNvPr>
                  <p:cNvSpPr/>
                  <p:nvPr/>
                </p:nvSpPr>
                <p:spPr>
                  <a:xfrm rot="10800000" flipV="1">
                    <a:off x="-698631" y="1485361"/>
                    <a:ext cx="175572" cy="137230"/>
                  </a:xfrm>
                  <a:custGeom>
                    <a:avLst/>
                    <a:gdLst>
                      <a:gd name="connsiteX0" fmla="*/ 145935 w 175572"/>
                      <a:gd name="connsiteY0" fmla="*/ -513 h 137230"/>
                      <a:gd name="connsiteX1" fmla="*/ 175383 w 175572"/>
                      <a:gd name="connsiteY1" fmla="*/ 28970 h 137230"/>
                      <a:gd name="connsiteX2" fmla="*/ 175383 w 175572"/>
                      <a:gd name="connsiteY2" fmla="*/ 107269 h 137230"/>
                      <a:gd name="connsiteX3" fmla="*/ 145935 w 175572"/>
                      <a:gd name="connsiteY3" fmla="*/ 136717 h 137230"/>
                      <a:gd name="connsiteX4" fmla="*/ -189 w 175572"/>
                      <a:gd name="connsiteY4" fmla="*/ 136717 h 137230"/>
                      <a:gd name="connsiteX5" fmla="*/ -189 w 175572"/>
                      <a:gd name="connsiteY5" fmla="*/ -513 h 13723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</a:cxnLst>
                    <a:rect l="l" t="t" r="r" b="b"/>
                    <a:pathLst>
                      <a:path w="175572" h="137230">
                        <a:moveTo>
                          <a:pt x="145935" y="-513"/>
                        </a:moveTo>
                        <a:cubicBezTo>
                          <a:pt x="162243" y="-513"/>
                          <a:pt x="175383" y="12627"/>
                          <a:pt x="175383" y="28970"/>
                        </a:cubicBezTo>
                        <a:lnTo>
                          <a:pt x="175383" y="107269"/>
                        </a:lnTo>
                        <a:cubicBezTo>
                          <a:pt x="175383" y="123578"/>
                          <a:pt x="162243" y="136717"/>
                          <a:pt x="145935" y="136717"/>
                        </a:cubicBezTo>
                        <a:lnTo>
                          <a:pt x="-189" y="136717"/>
                        </a:lnTo>
                        <a:lnTo>
                          <a:pt x="-189" y="-513"/>
                        </a:lnTo>
                        <a:close/>
                      </a:path>
                    </a:pathLst>
                  </a:custGeom>
                  <a:solidFill>
                    <a:srgbClr val="FFDA88"/>
                  </a:solidFill>
                  <a:ln w="19045" cap="rnd">
                    <a:noFill/>
                    <a:prstDash val="solid"/>
                    <a:round/>
                  </a:ln>
                </p:spPr>
                <p:txBody>
                  <a:bodyPr rtlCol="0" anchor="ctr"/>
                  <a:lstStyle/>
                  <a:p>
                    <a:endParaRPr lang="ja-JP" altLang="en-US"/>
                  </a:p>
                </p:txBody>
              </p:sp>
              <p:sp>
                <p:nvSpPr>
                  <p:cNvPr id="478" name="フリーフォーム: 図形 477">
                    <a:extLst>
                      <a:ext uri="{FF2B5EF4-FFF2-40B4-BE49-F238E27FC236}">
                        <a16:creationId xmlns:a16="http://schemas.microsoft.com/office/drawing/2014/main" id="{C8814A58-C884-A8FF-8FB5-3BCE664F7502}"/>
                      </a:ext>
                    </a:extLst>
                  </p:cNvPr>
                  <p:cNvSpPr/>
                  <p:nvPr/>
                </p:nvSpPr>
                <p:spPr>
                  <a:xfrm rot="10800000" flipV="1">
                    <a:off x="-727971" y="1460664"/>
                    <a:ext cx="204912" cy="186624"/>
                  </a:xfrm>
                  <a:custGeom>
                    <a:avLst/>
                    <a:gdLst>
                      <a:gd name="connsiteX0" fmla="*/ 191581 w 204912"/>
                      <a:gd name="connsiteY0" fmla="*/ -513 h 186624"/>
                      <a:gd name="connsiteX1" fmla="*/ 204721 w 204912"/>
                      <a:gd name="connsiteY1" fmla="*/ 12699 h 186624"/>
                      <a:gd name="connsiteX2" fmla="*/ 204721 w 204912"/>
                      <a:gd name="connsiteY2" fmla="*/ 172935 h 186624"/>
                      <a:gd name="connsiteX3" fmla="*/ 191581 w 204912"/>
                      <a:gd name="connsiteY3" fmla="*/ 186112 h 186624"/>
                      <a:gd name="connsiteX4" fmla="*/ 12985 w 204912"/>
                      <a:gd name="connsiteY4" fmla="*/ 186112 h 186624"/>
                      <a:gd name="connsiteX5" fmla="*/ -191 w 204912"/>
                      <a:gd name="connsiteY5" fmla="*/ 172935 h 186624"/>
                      <a:gd name="connsiteX6" fmla="*/ -191 w 204912"/>
                      <a:gd name="connsiteY6" fmla="*/ 12699 h 186624"/>
                      <a:gd name="connsiteX7" fmla="*/ 12985 w 204912"/>
                      <a:gd name="connsiteY7" fmla="*/ -513 h 186624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</a:cxnLst>
                    <a:rect l="l" t="t" r="r" b="b"/>
                    <a:pathLst>
                      <a:path w="204912" h="186624">
                        <a:moveTo>
                          <a:pt x="191581" y="-513"/>
                        </a:moveTo>
                        <a:lnTo>
                          <a:pt x="204721" y="12699"/>
                        </a:lnTo>
                        <a:lnTo>
                          <a:pt x="204721" y="172935"/>
                        </a:lnTo>
                        <a:lnTo>
                          <a:pt x="191581" y="186112"/>
                        </a:lnTo>
                        <a:lnTo>
                          <a:pt x="12985" y="186112"/>
                        </a:lnTo>
                        <a:lnTo>
                          <a:pt x="-191" y="172935"/>
                        </a:lnTo>
                        <a:lnTo>
                          <a:pt x="-191" y="12699"/>
                        </a:lnTo>
                        <a:lnTo>
                          <a:pt x="12985" y="-513"/>
                        </a:lnTo>
                        <a:close/>
                      </a:path>
                    </a:pathLst>
                  </a:custGeom>
                  <a:noFill/>
                  <a:ln w="19050" cap="rnd">
                    <a:solidFill>
                      <a:srgbClr val="5D5E5E"/>
                    </a:solidFill>
                    <a:prstDash val="solid"/>
                    <a:round/>
                  </a:ln>
                </p:spPr>
                <p:txBody>
                  <a:bodyPr rtlCol="0" anchor="ctr"/>
                  <a:lstStyle/>
                  <a:p>
                    <a:endParaRPr lang="ja-JP" altLang="en-US"/>
                  </a:p>
                </p:txBody>
              </p:sp>
              <p:sp>
                <p:nvSpPr>
                  <p:cNvPr id="479" name="フリーフォーム: 図形 478">
                    <a:extLst>
                      <a:ext uri="{FF2B5EF4-FFF2-40B4-BE49-F238E27FC236}">
                        <a16:creationId xmlns:a16="http://schemas.microsoft.com/office/drawing/2014/main" id="{EF10C3C9-828B-2169-C037-C9AAA07BA479}"/>
                      </a:ext>
                    </a:extLst>
                  </p:cNvPr>
                  <p:cNvSpPr/>
                  <p:nvPr/>
                </p:nvSpPr>
                <p:spPr>
                  <a:xfrm rot="10800000" flipV="1">
                    <a:off x="-698631" y="1485361"/>
                    <a:ext cx="29447" cy="137230"/>
                  </a:xfrm>
                  <a:custGeom>
                    <a:avLst/>
                    <a:gdLst>
                      <a:gd name="connsiteX0" fmla="*/ -199 w 29447"/>
                      <a:gd name="connsiteY0" fmla="*/ -513 h 137230"/>
                      <a:gd name="connsiteX1" fmla="*/ -199 w 29447"/>
                      <a:gd name="connsiteY1" fmla="*/ 136717 h 137230"/>
                      <a:gd name="connsiteX2" fmla="*/ 29249 w 29447"/>
                      <a:gd name="connsiteY2" fmla="*/ 107269 h 137230"/>
                      <a:gd name="connsiteX3" fmla="*/ 29249 w 29447"/>
                      <a:gd name="connsiteY3" fmla="*/ 28970 h 137230"/>
                      <a:gd name="connsiteX4" fmla="*/ -199 w 29447"/>
                      <a:gd name="connsiteY4" fmla="*/ -513 h 13723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29447" h="137230">
                        <a:moveTo>
                          <a:pt x="-199" y="-513"/>
                        </a:moveTo>
                        <a:lnTo>
                          <a:pt x="-199" y="136717"/>
                        </a:lnTo>
                        <a:cubicBezTo>
                          <a:pt x="16109" y="136717"/>
                          <a:pt x="29249" y="123578"/>
                          <a:pt x="29249" y="107269"/>
                        </a:cubicBezTo>
                        <a:lnTo>
                          <a:pt x="29249" y="28970"/>
                        </a:lnTo>
                        <a:cubicBezTo>
                          <a:pt x="29249" y="12627"/>
                          <a:pt x="16109" y="-513"/>
                          <a:pt x="-199" y="-513"/>
                        </a:cubicBezTo>
                        <a:close/>
                      </a:path>
                    </a:pathLst>
                  </a:custGeom>
                  <a:solidFill>
                    <a:srgbClr val="FFB000"/>
                  </a:solidFill>
                  <a:ln w="19045" cap="rnd">
                    <a:noFill/>
                    <a:prstDash val="solid"/>
                    <a:round/>
                  </a:ln>
                </p:spPr>
                <p:txBody>
                  <a:bodyPr rtlCol="0" anchor="ctr"/>
                  <a:lstStyle/>
                  <a:p>
                    <a:endParaRPr lang="ja-JP" altLang="en-US"/>
                  </a:p>
                </p:txBody>
              </p:sp>
            </p:grpSp>
          </p:grpSp>
        </p:grpSp>
      </p:grpSp>
      <p:grpSp>
        <p:nvGrpSpPr>
          <p:cNvPr id="541" name="グループ化 540">
            <a:extLst>
              <a:ext uri="{FF2B5EF4-FFF2-40B4-BE49-F238E27FC236}">
                <a16:creationId xmlns:a16="http://schemas.microsoft.com/office/drawing/2014/main" id="{DF6F4F44-FCEF-30F7-1DD6-941583320217}"/>
              </a:ext>
            </a:extLst>
          </p:cNvPr>
          <p:cNvGrpSpPr/>
          <p:nvPr/>
        </p:nvGrpSpPr>
        <p:grpSpPr>
          <a:xfrm>
            <a:off x="4103352" y="1422585"/>
            <a:ext cx="3914928" cy="2049449"/>
            <a:chOff x="4014452" y="1352735"/>
            <a:chExt cx="3914928" cy="2049449"/>
          </a:xfrm>
        </p:grpSpPr>
        <p:sp>
          <p:nvSpPr>
            <p:cNvPr id="229" name="フリーフォーム: 図形 228">
              <a:extLst>
                <a:ext uri="{FF2B5EF4-FFF2-40B4-BE49-F238E27FC236}">
                  <a16:creationId xmlns:a16="http://schemas.microsoft.com/office/drawing/2014/main" id="{21CF32E1-F4D9-ED34-6B2C-3AA09F7D8127}"/>
                </a:ext>
              </a:extLst>
            </p:cNvPr>
            <p:cNvSpPr/>
            <p:nvPr/>
          </p:nvSpPr>
          <p:spPr>
            <a:xfrm>
              <a:off x="5607272" y="2689775"/>
              <a:ext cx="2095885" cy="398951"/>
            </a:xfrm>
            <a:custGeom>
              <a:avLst/>
              <a:gdLst>
                <a:gd name="connsiteX0" fmla="*/ 1134609 w 2095885"/>
                <a:gd name="connsiteY0" fmla="*/ 162614 h 398951"/>
                <a:gd name="connsiteX1" fmla="*/ 1405474 w 2095885"/>
                <a:gd name="connsiteY1" fmla="*/ 398449 h 398951"/>
                <a:gd name="connsiteX2" fmla="*/ 1666474 w 2095885"/>
                <a:gd name="connsiteY2" fmla="*/ 398449 h 398951"/>
                <a:gd name="connsiteX3" fmla="*/ 2095847 w 2095885"/>
                <a:gd name="connsiteY3" fmla="*/ -502 h 398951"/>
                <a:gd name="connsiteX4" fmla="*/ -39 w 2095885"/>
                <a:gd name="connsiteY4" fmla="*/ -502 h 398951"/>
                <a:gd name="connsiteX5" fmla="*/ -39 w 2095885"/>
                <a:gd name="connsiteY5" fmla="*/ 226405 h 398951"/>
                <a:gd name="connsiteX6" fmla="*/ 936969 w 2095885"/>
                <a:gd name="connsiteY6" fmla="*/ 224461 h 3989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095885" h="398951">
                  <a:moveTo>
                    <a:pt x="1134609" y="162614"/>
                  </a:moveTo>
                  <a:cubicBezTo>
                    <a:pt x="1206394" y="162181"/>
                    <a:pt x="1353310" y="290234"/>
                    <a:pt x="1405474" y="398449"/>
                  </a:cubicBezTo>
                  <a:lnTo>
                    <a:pt x="1666474" y="398449"/>
                  </a:lnTo>
                  <a:cubicBezTo>
                    <a:pt x="1828114" y="204841"/>
                    <a:pt x="1943171" y="71858"/>
                    <a:pt x="2095847" y="-502"/>
                  </a:cubicBezTo>
                  <a:lnTo>
                    <a:pt x="-39" y="-502"/>
                  </a:lnTo>
                  <a:lnTo>
                    <a:pt x="-39" y="226405"/>
                  </a:lnTo>
                  <a:lnTo>
                    <a:pt x="936969" y="224461"/>
                  </a:lnTo>
                  <a:close/>
                </a:path>
              </a:pathLst>
            </a:custGeom>
            <a:solidFill>
              <a:srgbClr val="383838"/>
            </a:solidFill>
            <a:ln w="19050" cap="rnd">
              <a:solidFill>
                <a:srgbClr val="1B1B1B"/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230" name="フリーフォーム: 図形 229">
              <a:extLst>
                <a:ext uri="{FF2B5EF4-FFF2-40B4-BE49-F238E27FC236}">
                  <a16:creationId xmlns:a16="http://schemas.microsoft.com/office/drawing/2014/main" id="{20BDC1ED-800E-7AEA-854F-B66E8C588713}"/>
                </a:ext>
              </a:extLst>
            </p:cNvPr>
            <p:cNvSpPr/>
            <p:nvPr/>
          </p:nvSpPr>
          <p:spPr>
            <a:xfrm>
              <a:off x="5607272" y="2710656"/>
              <a:ext cx="2248273" cy="303082"/>
            </a:xfrm>
            <a:custGeom>
              <a:avLst/>
              <a:gdLst>
                <a:gd name="connsiteX0" fmla="*/ -33 w 2248273"/>
                <a:gd name="connsiteY0" fmla="*/ 153683 h 303082"/>
                <a:gd name="connsiteX1" fmla="*/ 920560 w 2248273"/>
                <a:gd name="connsiteY1" fmla="*/ 153683 h 303082"/>
                <a:gd name="connsiteX2" fmla="*/ 1300503 w 2248273"/>
                <a:gd name="connsiteY2" fmla="*/ -504 h 303082"/>
                <a:gd name="connsiteX3" fmla="*/ 2248241 w 2248273"/>
                <a:gd name="connsiteY3" fmla="*/ -504 h 303082"/>
                <a:gd name="connsiteX4" fmla="*/ 2248241 w 2248273"/>
                <a:gd name="connsiteY4" fmla="*/ 94752 h 303082"/>
                <a:gd name="connsiteX5" fmla="*/ 1431939 w 2248273"/>
                <a:gd name="connsiteY5" fmla="*/ 90540 h 303082"/>
                <a:gd name="connsiteX6" fmla="*/ 860799 w 2248273"/>
                <a:gd name="connsiteY6" fmla="*/ 291636 h 303082"/>
                <a:gd name="connsiteX7" fmla="*/ -33 w 2248273"/>
                <a:gd name="connsiteY7" fmla="*/ 302578 h 3030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248273" h="303082">
                  <a:moveTo>
                    <a:pt x="-33" y="153683"/>
                  </a:moveTo>
                  <a:lnTo>
                    <a:pt x="920560" y="153683"/>
                  </a:lnTo>
                  <a:lnTo>
                    <a:pt x="1300503" y="-504"/>
                  </a:lnTo>
                  <a:lnTo>
                    <a:pt x="2248241" y="-504"/>
                  </a:lnTo>
                  <a:lnTo>
                    <a:pt x="2248241" y="94752"/>
                  </a:lnTo>
                  <a:lnTo>
                    <a:pt x="1431939" y="90540"/>
                  </a:lnTo>
                  <a:lnTo>
                    <a:pt x="860799" y="291636"/>
                  </a:lnTo>
                  <a:lnTo>
                    <a:pt x="-33" y="302578"/>
                  </a:lnTo>
                  <a:close/>
                </a:path>
              </a:pathLst>
            </a:custGeom>
            <a:solidFill>
              <a:srgbClr val="AFAFAF"/>
            </a:solidFill>
            <a:ln w="19050" cap="rnd">
              <a:solidFill>
                <a:srgbClr val="5D5E5E"/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231" name="フリーフォーム: 図形 230">
              <a:extLst>
                <a:ext uri="{FF2B5EF4-FFF2-40B4-BE49-F238E27FC236}">
                  <a16:creationId xmlns:a16="http://schemas.microsoft.com/office/drawing/2014/main" id="{B1E73775-8D87-8253-F070-AF2785BD1506}"/>
                </a:ext>
              </a:extLst>
            </p:cNvPr>
            <p:cNvSpPr/>
            <p:nvPr/>
          </p:nvSpPr>
          <p:spPr>
            <a:xfrm>
              <a:off x="6771202" y="2690402"/>
              <a:ext cx="765215" cy="197459"/>
            </a:xfrm>
            <a:custGeom>
              <a:avLst/>
              <a:gdLst>
                <a:gd name="connsiteX0" fmla="*/ 162468 w 765215"/>
                <a:gd name="connsiteY0" fmla="*/ -512 h 197459"/>
                <a:gd name="connsiteX1" fmla="*/ 46116 w 765215"/>
                <a:gd name="connsiteY1" fmla="*/ 188956 h 197459"/>
                <a:gd name="connsiteX2" fmla="*/ 31895 w 765215"/>
                <a:gd name="connsiteY2" fmla="*/ 196947 h 197459"/>
                <a:gd name="connsiteX3" fmla="*/ 8135 w 765215"/>
                <a:gd name="connsiteY3" fmla="*/ 196947 h 197459"/>
                <a:gd name="connsiteX4" fmla="*/ 0 w 765215"/>
                <a:gd name="connsiteY4" fmla="*/ 188811 h 197459"/>
                <a:gd name="connsiteX5" fmla="*/ 1116 w 765215"/>
                <a:gd name="connsiteY5" fmla="*/ 184779 h 197459"/>
                <a:gd name="connsiteX6" fmla="*/ 108036 w 765215"/>
                <a:gd name="connsiteY6" fmla="*/ -477 h 197459"/>
                <a:gd name="connsiteX7" fmla="*/ 596808 w 765215"/>
                <a:gd name="connsiteY7" fmla="*/ -512 h 197459"/>
                <a:gd name="connsiteX8" fmla="*/ 718055 w 765215"/>
                <a:gd name="connsiteY8" fmla="*/ 196947 h 197459"/>
                <a:gd name="connsiteX9" fmla="*/ 765215 w 765215"/>
                <a:gd name="connsiteY9" fmla="*/ 196947 h 197459"/>
                <a:gd name="connsiteX10" fmla="*/ 651240 w 765215"/>
                <a:gd name="connsiteY10" fmla="*/ -477 h 1974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765215" h="197459">
                  <a:moveTo>
                    <a:pt x="162468" y="-512"/>
                  </a:moveTo>
                  <a:lnTo>
                    <a:pt x="46116" y="188956"/>
                  </a:lnTo>
                  <a:cubicBezTo>
                    <a:pt x="43091" y="193924"/>
                    <a:pt x="37691" y="196947"/>
                    <a:pt x="31895" y="196947"/>
                  </a:cubicBezTo>
                  <a:lnTo>
                    <a:pt x="8135" y="196947"/>
                  </a:lnTo>
                  <a:cubicBezTo>
                    <a:pt x="3635" y="196947"/>
                    <a:pt x="0" y="193311"/>
                    <a:pt x="0" y="188811"/>
                  </a:cubicBezTo>
                  <a:cubicBezTo>
                    <a:pt x="0" y="187407"/>
                    <a:pt x="395" y="186003"/>
                    <a:pt x="1116" y="184779"/>
                  </a:cubicBezTo>
                  <a:lnTo>
                    <a:pt x="108036" y="-477"/>
                  </a:lnTo>
                  <a:close/>
                  <a:moveTo>
                    <a:pt x="596808" y="-512"/>
                  </a:moveTo>
                  <a:lnTo>
                    <a:pt x="718055" y="196947"/>
                  </a:lnTo>
                  <a:lnTo>
                    <a:pt x="765215" y="196947"/>
                  </a:lnTo>
                  <a:lnTo>
                    <a:pt x="651240" y="-477"/>
                  </a:lnTo>
                  <a:close/>
                </a:path>
              </a:pathLst>
            </a:custGeom>
            <a:solidFill>
              <a:srgbClr val="FFFFFF"/>
            </a:solidFill>
            <a:ln w="19049" cap="rnd">
              <a:solidFill>
                <a:srgbClr val="5D5E5E"/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232" name="フリーフォーム: 図形 231">
              <a:extLst>
                <a:ext uri="{FF2B5EF4-FFF2-40B4-BE49-F238E27FC236}">
                  <a16:creationId xmlns:a16="http://schemas.microsoft.com/office/drawing/2014/main" id="{923CFE71-9CC0-4F50-F9FD-5F795826EA93}"/>
                </a:ext>
              </a:extLst>
            </p:cNvPr>
            <p:cNvSpPr/>
            <p:nvPr/>
          </p:nvSpPr>
          <p:spPr>
            <a:xfrm>
              <a:off x="5603455" y="1352735"/>
              <a:ext cx="74088" cy="1326852"/>
            </a:xfrm>
            <a:custGeom>
              <a:avLst/>
              <a:gdLst>
                <a:gd name="connsiteX0" fmla="*/ 11655 w 74088"/>
                <a:gd name="connsiteY0" fmla="*/ -569 h 1326852"/>
                <a:gd name="connsiteX1" fmla="*/ 40312 w 74088"/>
                <a:gd name="connsiteY1" fmla="*/ -569 h 1326852"/>
                <a:gd name="connsiteX2" fmla="*/ 58168 w 74088"/>
                <a:gd name="connsiteY2" fmla="*/ 66175 h 1326852"/>
                <a:gd name="connsiteX3" fmla="*/ 73972 w 74088"/>
                <a:gd name="connsiteY3" fmla="*/ 1326283 h 1326852"/>
                <a:gd name="connsiteX4" fmla="*/ -117 w 74088"/>
                <a:gd name="connsiteY4" fmla="*/ 1326283 h 13268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4088" h="1326852">
                  <a:moveTo>
                    <a:pt x="11655" y="-569"/>
                  </a:moveTo>
                  <a:lnTo>
                    <a:pt x="40312" y="-569"/>
                  </a:lnTo>
                  <a:lnTo>
                    <a:pt x="58168" y="66175"/>
                  </a:lnTo>
                  <a:lnTo>
                    <a:pt x="73972" y="1326283"/>
                  </a:lnTo>
                  <a:lnTo>
                    <a:pt x="-117" y="1326283"/>
                  </a:lnTo>
                  <a:close/>
                </a:path>
              </a:pathLst>
            </a:custGeom>
            <a:solidFill>
              <a:srgbClr val="FFFFFF"/>
            </a:solidFill>
            <a:ln w="19050" cap="rnd">
              <a:solidFill>
                <a:srgbClr val="5D5E5E"/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233" name="フリーフォーム: 図形 232">
              <a:extLst>
                <a:ext uri="{FF2B5EF4-FFF2-40B4-BE49-F238E27FC236}">
                  <a16:creationId xmlns:a16="http://schemas.microsoft.com/office/drawing/2014/main" id="{1F87B677-C92B-AFEC-23B7-DCBE044392A6}"/>
                </a:ext>
              </a:extLst>
            </p:cNvPr>
            <p:cNvSpPr/>
            <p:nvPr/>
          </p:nvSpPr>
          <p:spPr>
            <a:xfrm>
              <a:off x="5607272" y="2716883"/>
              <a:ext cx="288791" cy="222407"/>
            </a:xfrm>
            <a:custGeom>
              <a:avLst/>
              <a:gdLst>
                <a:gd name="connsiteX0" fmla="*/ -108 w 288791"/>
                <a:gd name="connsiteY0" fmla="*/ -507 h 222407"/>
                <a:gd name="connsiteX1" fmla="*/ -108 w 288791"/>
                <a:gd name="connsiteY1" fmla="*/ 221901 h 222407"/>
                <a:gd name="connsiteX2" fmla="*/ 220787 w 288791"/>
                <a:gd name="connsiteY2" fmla="*/ 205089 h 222407"/>
                <a:gd name="connsiteX3" fmla="*/ 288683 w 288791"/>
                <a:gd name="connsiteY3" fmla="*/ 130101 h 222407"/>
                <a:gd name="connsiteX4" fmla="*/ 288683 w 288791"/>
                <a:gd name="connsiteY4" fmla="*/ -507 h 222407"/>
                <a:gd name="connsiteX5" fmla="*/ 129203 w 288791"/>
                <a:gd name="connsiteY5" fmla="*/ 33118 h 222407"/>
                <a:gd name="connsiteX6" fmla="*/ 227159 w 288791"/>
                <a:gd name="connsiteY6" fmla="*/ 33118 h 222407"/>
                <a:gd name="connsiteX7" fmla="*/ 257903 w 288791"/>
                <a:gd name="connsiteY7" fmla="*/ 64546 h 222407"/>
                <a:gd name="connsiteX8" fmla="*/ 257975 w 288791"/>
                <a:gd name="connsiteY8" fmla="*/ 108970 h 222407"/>
                <a:gd name="connsiteX9" fmla="*/ 229139 w 288791"/>
                <a:gd name="connsiteY9" fmla="*/ 138490 h 222407"/>
                <a:gd name="connsiteX10" fmla="*/ 93563 w 288791"/>
                <a:gd name="connsiteY10" fmla="*/ 138490 h 222407"/>
                <a:gd name="connsiteX11" fmla="*/ 70523 w 288791"/>
                <a:gd name="connsiteY11" fmla="*/ 115450 h 222407"/>
                <a:gd name="connsiteX12" fmla="*/ 70523 w 288791"/>
                <a:gd name="connsiteY12" fmla="*/ 91761 h 222407"/>
                <a:gd name="connsiteX13" fmla="*/ 129203 w 288791"/>
                <a:gd name="connsiteY13" fmla="*/ 33118 h 2224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288791" h="222407">
                  <a:moveTo>
                    <a:pt x="-108" y="-507"/>
                  </a:moveTo>
                  <a:lnTo>
                    <a:pt x="-108" y="221901"/>
                  </a:lnTo>
                  <a:lnTo>
                    <a:pt x="220787" y="205089"/>
                  </a:lnTo>
                  <a:cubicBezTo>
                    <a:pt x="259344" y="201273"/>
                    <a:pt x="288683" y="168837"/>
                    <a:pt x="288683" y="130101"/>
                  </a:cubicBezTo>
                  <a:lnTo>
                    <a:pt x="288683" y="-507"/>
                  </a:lnTo>
                  <a:close/>
                  <a:moveTo>
                    <a:pt x="129203" y="33118"/>
                  </a:moveTo>
                  <a:lnTo>
                    <a:pt x="227159" y="33118"/>
                  </a:lnTo>
                  <a:cubicBezTo>
                    <a:pt x="244547" y="33118"/>
                    <a:pt x="258228" y="47194"/>
                    <a:pt x="257903" y="64546"/>
                  </a:cubicBezTo>
                  <a:cubicBezTo>
                    <a:pt x="257472" y="89133"/>
                    <a:pt x="257651" y="100113"/>
                    <a:pt x="257975" y="108970"/>
                  </a:cubicBezTo>
                  <a:cubicBezTo>
                    <a:pt x="258515" y="125278"/>
                    <a:pt x="245411" y="138490"/>
                    <a:pt x="229139" y="138490"/>
                  </a:cubicBezTo>
                  <a:lnTo>
                    <a:pt x="93563" y="138490"/>
                  </a:lnTo>
                  <a:cubicBezTo>
                    <a:pt x="80855" y="138490"/>
                    <a:pt x="70523" y="128156"/>
                    <a:pt x="70523" y="115450"/>
                  </a:cubicBezTo>
                  <a:lnTo>
                    <a:pt x="70523" y="91761"/>
                  </a:lnTo>
                  <a:cubicBezTo>
                    <a:pt x="70523" y="59362"/>
                    <a:pt x="96803" y="33118"/>
                    <a:pt x="129203" y="33118"/>
                  </a:cubicBezTo>
                  <a:close/>
                </a:path>
              </a:pathLst>
            </a:custGeom>
            <a:solidFill>
              <a:srgbClr val="FFFFFF"/>
            </a:solidFill>
            <a:ln w="19050" cap="flat">
              <a:solidFill>
                <a:srgbClr val="5D5E5E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234" name="フリーフォーム: 図形 233">
              <a:extLst>
                <a:ext uri="{FF2B5EF4-FFF2-40B4-BE49-F238E27FC236}">
                  <a16:creationId xmlns:a16="http://schemas.microsoft.com/office/drawing/2014/main" id="{1CD2E1FB-7C69-8ADB-6A4F-3FB42CBAB8A6}"/>
                </a:ext>
              </a:extLst>
            </p:cNvPr>
            <p:cNvSpPr/>
            <p:nvPr/>
          </p:nvSpPr>
          <p:spPr>
            <a:xfrm>
              <a:off x="5607285" y="2608853"/>
              <a:ext cx="2259216" cy="123805"/>
            </a:xfrm>
            <a:custGeom>
              <a:avLst/>
              <a:gdLst>
                <a:gd name="connsiteX0" fmla="*/ -33 w 2259216"/>
                <a:gd name="connsiteY0" fmla="*/ 123370 h 123805"/>
                <a:gd name="connsiteX1" fmla="*/ 2181316 w 2259216"/>
                <a:gd name="connsiteY1" fmla="*/ 99394 h 123805"/>
                <a:gd name="connsiteX2" fmla="*/ 2247449 w 2259216"/>
                <a:gd name="connsiteY2" fmla="*/ 57778 h 123805"/>
                <a:gd name="connsiteX3" fmla="*/ 2259184 w 2259216"/>
                <a:gd name="connsiteY3" fmla="*/ 33946 h 123805"/>
                <a:gd name="connsiteX4" fmla="*/ 2259184 w 2259216"/>
                <a:gd name="connsiteY4" fmla="*/ -435 h 123805"/>
                <a:gd name="connsiteX5" fmla="*/ -33 w 2259216"/>
                <a:gd name="connsiteY5" fmla="*/ -435 h 1238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259216" h="123805">
                  <a:moveTo>
                    <a:pt x="-33" y="123370"/>
                  </a:moveTo>
                  <a:lnTo>
                    <a:pt x="2181316" y="99394"/>
                  </a:lnTo>
                  <a:cubicBezTo>
                    <a:pt x="2209433" y="99106"/>
                    <a:pt x="2234992" y="83015"/>
                    <a:pt x="2247449" y="57778"/>
                  </a:cubicBezTo>
                  <a:lnTo>
                    <a:pt x="2259184" y="33946"/>
                  </a:lnTo>
                  <a:lnTo>
                    <a:pt x="2259184" y="-435"/>
                  </a:lnTo>
                  <a:lnTo>
                    <a:pt x="-33" y="-435"/>
                  </a:lnTo>
                  <a:close/>
                </a:path>
              </a:pathLst>
            </a:custGeom>
            <a:solidFill>
              <a:srgbClr val="E9E9E9"/>
            </a:solidFill>
            <a:ln w="10802" cap="rnd">
              <a:noFill/>
              <a:prstDash val="solid"/>
              <a:round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235" name="フリーフォーム: 図形 234">
              <a:extLst>
                <a:ext uri="{FF2B5EF4-FFF2-40B4-BE49-F238E27FC236}">
                  <a16:creationId xmlns:a16="http://schemas.microsoft.com/office/drawing/2014/main" id="{212D3087-1248-7F8A-BC2B-0C6775AD5839}"/>
                </a:ext>
              </a:extLst>
            </p:cNvPr>
            <p:cNvSpPr/>
            <p:nvPr/>
          </p:nvSpPr>
          <p:spPr>
            <a:xfrm>
              <a:off x="5607285" y="2608853"/>
              <a:ext cx="2259216" cy="123805"/>
            </a:xfrm>
            <a:custGeom>
              <a:avLst/>
              <a:gdLst>
                <a:gd name="connsiteX0" fmla="*/ -33 w 2259216"/>
                <a:gd name="connsiteY0" fmla="*/ 123370 h 123805"/>
                <a:gd name="connsiteX1" fmla="*/ 2181316 w 2259216"/>
                <a:gd name="connsiteY1" fmla="*/ 99394 h 123805"/>
                <a:gd name="connsiteX2" fmla="*/ 2247449 w 2259216"/>
                <a:gd name="connsiteY2" fmla="*/ 57778 h 123805"/>
                <a:gd name="connsiteX3" fmla="*/ 2259184 w 2259216"/>
                <a:gd name="connsiteY3" fmla="*/ 33946 h 123805"/>
                <a:gd name="connsiteX4" fmla="*/ 2259184 w 2259216"/>
                <a:gd name="connsiteY4" fmla="*/ -435 h 123805"/>
                <a:gd name="connsiteX5" fmla="*/ -33 w 2259216"/>
                <a:gd name="connsiteY5" fmla="*/ -435 h 1238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259216" h="123805">
                  <a:moveTo>
                    <a:pt x="-33" y="123370"/>
                  </a:moveTo>
                  <a:lnTo>
                    <a:pt x="2181316" y="99394"/>
                  </a:lnTo>
                  <a:cubicBezTo>
                    <a:pt x="2209433" y="99106"/>
                    <a:pt x="2234992" y="83015"/>
                    <a:pt x="2247449" y="57778"/>
                  </a:cubicBezTo>
                  <a:lnTo>
                    <a:pt x="2259184" y="33946"/>
                  </a:lnTo>
                  <a:lnTo>
                    <a:pt x="2259184" y="-435"/>
                  </a:lnTo>
                  <a:lnTo>
                    <a:pt x="-33" y="-435"/>
                  </a:lnTo>
                  <a:close/>
                </a:path>
              </a:pathLst>
            </a:custGeom>
            <a:noFill/>
            <a:ln w="19050" cap="flat">
              <a:solidFill>
                <a:srgbClr val="5D5E5E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236" name="フリーフォーム: 図形 235">
              <a:extLst>
                <a:ext uri="{FF2B5EF4-FFF2-40B4-BE49-F238E27FC236}">
                  <a16:creationId xmlns:a16="http://schemas.microsoft.com/office/drawing/2014/main" id="{47D4B777-529A-4E27-AFAB-1458ABFA27A4}"/>
                </a:ext>
              </a:extLst>
            </p:cNvPr>
            <p:cNvSpPr/>
            <p:nvPr/>
          </p:nvSpPr>
          <p:spPr>
            <a:xfrm>
              <a:off x="5675275" y="2348784"/>
              <a:ext cx="2180845" cy="149291"/>
            </a:xfrm>
            <a:custGeom>
              <a:avLst/>
              <a:gdLst>
                <a:gd name="connsiteX0" fmla="*/ -30 w 2180845"/>
                <a:gd name="connsiteY0" fmla="*/ 11270 h 149291"/>
                <a:gd name="connsiteX1" fmla="*/ -30 w 2180845"/>
                <a:gd name="connsiteY1" fmla="*/ 148753 h 149291"/>
                <a:gd name="connsiteX2" fmla="*/ 2180816 w 2180845"/>
                <a:gd name="connsiteY2" fmla="*/ 148753 h 149291"/>
                <a:gd name="connsiteX3" fmla="*/ 2180816 w 2180845"/>
                <a:gd name="connsiteY3" fmla="*/ -538 h 1492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180845" h="149291">
                  <a:moveTo>
                    <a:pt x="-30" y="11270"/>
                  </a:moveTo>
                  <a:lnTo>
                    <a:pt x="-30" y="148753"/>
                  </a:lnTo>
                  <a:lnTo>
                    <a:pt x="2180816" y="148753"/>
                  </a:lnTo>
                  <a:lnTo>
                    <a:pt x="2180816" y="-538"/>
                  </a:lnTo>
                  <a:close/>
                </a:path>
              </a:pathLst>
            </a:custGeom>
            <a:solidFill>
              <a:srgbClr val="E9E9E9"/>
            </a:solidFill>
            <a:ln w="952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237" name="フリーフォーム: 図形 236">
              <a:extLst>
                <a:ext uri="{FF2B5EF4-FFF2-40B4-BE49-F238E27FC236}">
                  <a16:creationId xmlns:a16="http://schemas.microsoft.com/office/drawing/2014/main" id="{CACC7C20-36EB-7274-73BF-5FD09652A2D0}"/>
                </a:ext>
              </a:extLst>
            </p:cNvPr>
            <p:cNvSpPr/>
            <p:nvPr/>
          </p:nvSpPr>
          <p:spPr>
            <a:xfrm>
              <a:off x="4050320" y="1411042"/>
              <a:ext cx="1581913" cy="1659745"/>
            </a:xfrm>
            <a:custGeom>
              <a:avLst/>
              <a:gdLst>
                <a:gd name="connsiteX0" fmla="*/ 907670 w 1581913"/>
                <a:gd name="connsiteY0" fmla="*/ -554 h 1659745"/>
                <a:gd name="connsiteX1" fmla="*/ 488989 w 1581913"/>
                <a:gd name="connsiteY1" fmla="*/ 205762 h 1659745"/>
                <a:gd name="connsiteX2" fmla="*/ 56305 w 1581913"/>
                <a:gd name="connsiteY2" fmla="*/ 768911 h 1659745"/>
                <a:gd name="connsiteX3" fmla="*/ -179 w 1581913"/>
                <a:gd name="connsiteY3" fmla="*/ 935123 h 1659745"/>
                <a:gd name="connsiteX4" fmla="*/ -179 w 1581913"/>
                <a:gd name="connsiteY4" fmla="*/ 1576859 h 1659745"/>
                <a:gd name="connsiteX5" fmla="*/ 79093 w 1581913"/>
                <a:gd name="connsiteY5" fmla="*/ 1656167 h 1659745"/>
                <a:gd name="connsiteX6" fmla="*/ 494533 w 1581913"/>
                <a:gd name="connsiteY6" fmla="*/ 1656167 h 1659745"/>
                <a:gd name="connsiteX7" fmla="*/ 573661 w 1581913"/>
                <a:gd name="connsiteY7" fmla="*/ 1656816 h 1659745"/>
                <a:gd name="connsiteX8" fmla="*/ 940357 w 1581913"/>
                <a:gd name="connsiteY8" fmla="*/ 1290083 h 1659745"/>
                <a:gd name="connsiteX9" fmla="*/ 1307090 w 1581913"/>
                <a:gd name="connsiteY9" fmla="*/ 1656816 h 1659745"/>
                <a:gd name="connsiteX10" fmla="*/ 1306910 w 1581913"/>
                <a:gd name="connsiteY10" fmla="*/ 1659191 h 1659745"/>
                <a:gd name="connsiteX11" fmla="*/ 1496738 w 1581913"/>
                <a:gd name="connsiteY11" fmla="*/ 1659191 h 1659745"/>
                <a:gd name="connsiteX12" fmla="*/ 1581734 w 1581913"/>
                <a:gd name="connsiteY12" fmla="*/ 1574194 h 1659745"/>
                <a:gd name="connsiteX13" fmla="*/ 1581734 w 1581913"/>
                <a:gd name="connsiteY13" fmla="*/ 84478 h 1659745"/>
                <a:gd name="connsiteX14" fmla="*/ 1496738 w 1581913"/>
                <a:gd name="connsiteY14" fmla="*/ -554 h 16597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581913" h="1659745">
                  <a:moveTo>
                    <a:pt x="907670" y="-554"/>
                  </a:moveTo>
                  <a:cubicBezTo>
                    <a:pt x="743617" y="-554"/>
                    <a:pt x="588925" y="75693"/>
                    <a:pt x="488989" y="205762"/>
                  </a:cubicBezTo>
                  <a:lnTo>
                    <a:pt x="56305" y="768911"/>
                  </a:lnTo>
                  <a:cubicBezTo>
                    <a:pt x="19657" y="816574"/>
                    <a:pt x="-179" y="875002"/>
                    <a:pt x="-179" y="935123"/>
                  </a:cubicBezTo>
                  <a:lnTo>
                    <a:pt x="-179" y="1576859"/>
                  </a:lnTo>
                  <a:cubicBezTo>
                    <a:pt x="-179" y="1620635"/>
                    <a:pt x="35317" y="1656167"/>
                    <a:pt x="79093" y="1656167"/>
                  </a:cubicBezTo>
                  <a:lnTo>
                    <a:pt x="494533" y="1656167"/>
                  </a:lnTo>
                  <a:cubicBezTo>
                    <a:pt x="573661" y="1656816"/>
                    <a:pt x="573661" y="1656816"/>
                    <a:pt x="573661" y="1656816"/>
                  </a:cubicBezTo>
                  <a:cubicBezTo>
                    <a:pt x="573661" y="1454278"/>
                    <a:pt x="737857" y="1290083"/>
                    <a:pt x="940357" y="1290083"/>
                  </a:cubicBezTo>
                  <a:cubicBezTo>
                    <a:pt x="1142894" y="1290083"/>
                    <a:pt x="1307090" y="1454278"/>
                    <a:pt x="1307090" y="1656816"/>
                  </a:cubicBezTo>
                  <a:cubicBezTo>
                    <a:pt x="1307054" y="1657607"/>
                    <a:pt x="1306981" y="1658400"/>
                    <a:pt x="1306910" y="1659191"/>
                  </a:cubicBezTo>
                  <a:lnTo>
                    <a:pt x="1496738" y="1659191"/>
                  </a:lnTo>
                  <a:cubicBezTo>
                    <a:pt x="1543682" y="1659191"/>
                    <a:pt x="1581734" y="1621139"/>
                    <a:pt x="1581734" y="1574194"/>
                  </a:cubicBezTo>
                  <a:lnTo>
                    <a:pt x="1581734" y="84478"/>
                  </a:lnTo>
                  <a:cubicBezTo>
                    <a:pt x="1581734" y="37533"/>
                    <a:pt x="1543682" y="-554"/>
                    <a:pt x="1496738" y="-554"/>
                  </a:cubicBezTo>
                  <a:close/>
                </a:path>
              </a:pathLst>
            </a:custGeom>
            <a:solidFill>
              <a:srgbClr val="FFFFFF"/>
            </a:solidFill>
            <a:ln w="21600" cap="rnd">
              <a:noFill/>
              <a:prstDash val="solid"/>
              <a:bevel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238" name="フリーフォーム: 図形 237">
              <a:extLst>
                <a:ext uri="{FF2B5EF4-FFF2-40B4-BE49-F238E27FC236}">
                  <a16:creationId xmlns:a16="http://schemas.microsoft.com/office/drawing/2014/main" id="{87B36E48-3C6F-C086-E3BA-46D9B5E71836}"/>
                </a:ext>
              </a:extLst>
            </p:cNvPr>
            <p:cNvSpPr/>
            <p:nvPr/>
          </p:nvSpPr>
          <p:spPr>
            <a:xfrm>
              <a:off x="7764478" y="2628489"/>
              <a:ext cx="143788" cy="254160"/>
            </a:xfrm>
            <a:custGeom>
              <a:avLst/>
              <a:gdLst>
                <a:gd name="connsiteX0" fmla="*/ 7612 w 143788"/>
                <a:gd name="connsiteY0" fmla="*/ 231471 h 254160"/>
                <a:gd name="connsiteX1" fmla="*/ 22228 w 143788"/>
                <a:gd name="connsiteY1" fmla="*/ 246087 h 254160"/>
                <a:gd name="connsiteX2" fmla="*/ 40552 w 143788"/>
                <a:gd name="connsiteY2" fmla="*/ 253645 h 254160"/>
                <a:gd name="connsiteX3" fmla="*/ 106288 w 143788"/>
                <a:gd name="connsiteY3" fmla="*/ 253645 h 254160"/>
                <a:gd name="connsiteX4" fmla="*/ 115683 w 143788"/>
                <a:gd name="connsiteY4" fmla="*/ 248247 h 254160"/>
                <a:gd name="connsiteX5" fmla="*/ 125512 w 143788"/>
                <a:gd name="connsiteY5" fmla="*/ 231253 h 254160"/>
                <a:gd name="connsiteX6" fmla="*/ 130156 w 143788"/>
                <a:gd name="connsiteY6" fmla="*/ 213831 h 254160"/>
                <a:gd name="connsiteX7" fmla="*/ 130156 w 143788"/>
                <a:gd name="connsiteY7" fmla="*/ 86715 h 254160"/>
                <a:gd name="connsiteX8" fmla="*/ 135160 w 143788"/>
                <a:gd name="connsiteY8" fmla="*/ 48625 h 254160"/>
                <a:gd name="connsiteX9" fmla="*/ 143332 w 143788"/>
                <a:gd name="connsiteY9" fmla="*/ 18206 h 254160"/>
                <a:gd name="connsiteX10" fmla="*/ 132820 w 143788"/>
                <a:gd name="connsiteY10" fmla="*/ 26 h 254160"/>
                <a:gd name="connsiteX11" fmla="*/ 128968 w 143788"/>
                <a:gd name="connsiteY11" fmla="*/ -515 h 254160"/>
                <a:gd name="connsiteX12" fmla="*/ 52 w 143788"/>
                <a:gd name="connsiteY12" fmla="*/ -515 h 254160"/>
                <a:gd name="connsiteX13" fmla="*/ 52 w 143788"/>
                <a:gd name="connsiteY13" fmla="*/ 213183 h 254160"/>
                <a:gd name="connsiteX14" fmla="*/ 7612 w 143788"/>
                <a:gd name="connsiteY14" fmla="*/ 231471 h 2541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43788" h="254160">
                  <a:moveTo>
                    <a:pt x="7612" y="231471"/>
                  </a:moveTo>
                  <a:lnTo>
                    <a:pt x="22228" y="246087"/>
                  </a:lnTo>
                  <a:cubicBezTo>
                    <a:pt x="27087" y="250945"/>
                    <a:pt x="33676" y="253645"/>
                    <a:pt x="40552" y="253645"/>
                  </a:cubicBezTo>
                  <a:lnTo>
                    <a:pt x="106288" y="253645"/>
                  </a:lnTo>
                  <a:cubicBezTo>
                    <a:pt x="110176" y="253645"/>
                    <a:pt x="113740" y="251593"/>
                    <a:pt x="115683" y="248247"/>
                  </a:cubicBezTo>
                  <a:lnTo>
                    <a:pt x="125512" y="231253"/>
                  </a:lnTo>
                  <a:cubicBezTo>
                    <a:pt x="128536" y="225927"/>
                    <a:pt x="130156" y="219950"/>
                    <a:pt x="130156" y="213831"/>
                  </a:cubicBezTo>
                  <a:lnTo>
                    <a:pt x="130156" y="86715"/>
                  </a:lnTo>
                  <a:cubicBezTo>
                    <a:pt x="130156" y="73825"/>
                    <a:pt x="131848" y="61046"/>
                    <a:pt x="135160" y="48625"/>
                  </a:cubicBezTo>
                  <a:lnTo>
                    <a:pt x="143332" y="18206"/>
                  </a:lnTo>
                  <a:cubicBezTo>
                    <a:pt x="145456" y="10285"/>
                    <a:pt x="140740" y="2151"/>
                    <a:pt x="132820" y="26"/>
                  </a:cubicBezTo>
                  <a:cubicBezTo>
                    <a:pt x="131560" y="-334"/>
                    <a:pt x="130264" y="-515"/>
                    <a:pt x="128968" y="-515"/>
                  </a:cubicBezTo>
                  <a:lnTo>
                    <a:pt x="52" y="-515"/>
                  </a:lnTo>
                  <a:cubicBezTo>
                    <a:pt x="1096" y="70730"/>
                    <a:pt x="160" y="141939"/>
                    <a:pt x="52" y="213183"/>
                  </a:cubicBezTo>
                  <a:cubicBezTo>
                    <a:pt x="52" y="219087"/>
                    <a:pt x="3436" y="227294"/>
                    <a:pt x="7612" y="231471"/>
                  </a:cubicBezTo>
                  <a:close/>
                </a:path>
              </a:pathLst>
            </a:custGeom>
            <a:solidFill>
              <a:srgbClr val="FFFFFF"/>
            </a:solidFill>
            <a:ln w="19050" cap="rnd">
              <a:solidFill>
                <a:srgbClr val="5D5E5E"/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239" name="フリーフォーム: 図形 238">
              <a:extLst>
                <a:ext uri="{FF2B5EF4-FFF2-40B4-BE49-F238E27FC236}">
                  <a16:creationId xmlns:a16="http://schemas.microsoft.com/office/drawing/2014/main" id="{A64F2406-D9F3-A752-A5AD-D17CFF951DAD}"/>
                </a:ext>
              </a:extLst>
            </p:cNvPr>
            <p:cNvSpPr/>
            <p:nvPr/>
          </p:nvSpPr>
          <p:spPr>
            <a:xfrm>
              <a:off x="5659615" y="2359979"/>
              <a:ext cx="2253133" cy="305387"/>
            </a:xfrm>
            <a:custGeom>
              <a:avLst/>
              <a:gdLst>
                <a:gd name="connsiteX0" fmla="*/ 2175057 w 2253133"/>
                <a:gd name="connsiteY0" fmla="*/ 82 h 305387"/>
                <a:gd name="connsiteX1" fmla="*/ 2235790 w 2253133"/>
                <a:gd name="connsiteY1" fmla="*/ 82 h 305387"/>
                <a:gd name="connsiteX2" fmla="*/ 2235790 w 2253133"/>
                <a:gd name="connsiteY2" fmla="*/ 89972 h 305387"/>
                <a:gd name="connsiteX3" fmla="*/ 2253105 w 2253133"/>
                <a:gd name="connsiteY3" fmla="*/ 99981 h 305387"/>
                <a:gd name="connsiteX4" fmla="*/ 2253105 w 2253133"/>
                <a:gd name="connsiteY4" fmla="*/ 282248 h 305387"/>
                <a:gd name="connsiteX5" fmla="*/ -29 w 2253133"/>
                <a:gd name="connsiteY5" fmla="*/ 304856 h 305387"/>
                <a:gd name="connsiteX6" fmla="*/ -29 w 2253133"/>
                <a:gd name="connsiteY6" fmla="*/ -531 h 305387"/>
                <a:gd name="connsiteX7" fmla="*/ 28016 w 2253133"/>
                <a:gd name="connsiteY7" fmla="*/ -531 h 305387"/>
                <a:gd name="connsiteX8" fmla="*/ 29275 w 2253133"/>
                <a:gd name="connsiteY8" fmla="*/ 114812 h 305387"/>
                <a:gd name="connsiteX9" fmla="*/ 2173293 w 2253133"/>
                <a:gd name="connsiteY9" fmla="*/ 93178 h 3053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2253133" h="305387">
                  <a:moveTo>
                    <a:pt x="2175057" y="82"/>
                  </a:moveTo>
                  <a:lnTo>
                    <a:pt x="2235790" y="82"/>
                  </a:lnTo>
                  <a:lnTo>
                    <a:pt x="2235790" y="89972"/>
                  </a:lnTo>
                  <a:lnTo>
                    <a:pt x="2253105" y="99981"/>
                  </a:lnTo>
                  <a:lnTo>
                    <a:pt x="2253105" y="282248"/>
                  </a:lnTo>
                  <a:lnTo>
                    <a:pt x="-29" y="304856"/>
                  </a:lnTo>
                  <a:lnTo>
                    <a:pt x="-29" y="-531"/>
                  </a:lnTo>
                  <a:lnTo>
                    <a:pt x="28016" y="-531"/>
                  </a:lnTo>
                  <a:lnTo>
                    <a:pt x="29275" y="114812"/>
                  </a:lnTo>
                  <a:lnTo>
                    <a:pt x="2173293" y="93178"/>
                  </a:lnTo>
                  <a:close/>
                </a:path>
              </a:pathLst>
            </a:custGeom>
            <a:solidFill>
              <a:srgbClr val="FFFFFF"/>
            </a:solidFill>
            <a:ln w="954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240" name="フリーフォーム: 図形 239">
              <a:extLst>
                <a:ext uri="{FF2B5EF4-FFF2-40B4-BE49-F238E27FC236}">
                  <a16:creationId xmlns:a16="http://schemas.microsoft.com/office/drawing/2014/main" id="{005A1A27-1F21-02F7-3F92-903E51D60FB8}"/>
                </a:ext>
              </a:extLst>
            </p:cNvPr>
            <p:cNvSpPr/>
            <p:nvPr/>
          </p:nvSpPr>
          <p:spPr>
            <a:xfrm>
              <a:off x="5659687" y="2360592"/>
              <a:ext cx="2253061" cy="304774"/>
            </a:xfrm>
            <a:custGeom>
              <a:avLst/>
              <a:gdLst>
                <a:gd name="connsiteX0" fmla="*/ -29 w 2253061"/>
                <a:gd name="connsiteY0" fmla="*/ -531 h 304774"/>
                <a:gd name="connsiteX1" fmla="*/ -29 w 2253061"/>
                <a:gd name="connsiteY1" fmla="*/ 304243 h 304774"/>
                <a:gd name="connsiteX2" fmla="*/ 2253033 w 2253061"/>
                <a:gd name="connsiteY2" fmla="*/ 281635 h 304774"/>
                <a:gd name="connsiteX3" fmla="*/ 2253033 w 2253061"/>
                <a:gd name="connsiteY3" fmla="*/ 99368 h 304774"/>
                <a:gd name="connsiteX4" fmla="*/ 2235717 w 2253061"/>
                <a:gd name="connsiteY4" fmla="*/ 89359 h 304774"/>
                <a:gd name="connsiteX5" fmla="*/ 2235717 w 2253061"/>
                <a:gd name="connsiteY5" fmla="*/ -531 h 3047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253061" h="304774">
                  <a:moveTo>
                    <a:pt x="-29" y="-531"/>
                  </a:moveTo>
                  <a:lnTo>
                    <a:pt x="-29" y="304243"/>
                  </a:lnTo>
                  <a:lnTo>
                    <a:pt x="2253033" y="281635"/>
                  </a:lnTo>
                  <a:lnTo>
                    <a:pt x="2253033" y="99368"/>
                  </a:lnTo>
                  <a:lnTo>
                    <a:pt x="2235717" y="89359"/>
                  </a:lnTo>
                  <a:lnTo>
                    <a:pt x="2235717" y="-531"/>
                  </a:lnTo>
                </a:path>
              </a:pathLst>
            </a:custGeom>
            <a:noFill/>
            <a:ln w="19049" cap="flat">
              <a:solidFill>
                <a:srgbClr val="5D5E5E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241" name="フリーフォーム: 図形 240">
              <a:extLst>
                <a:ext uri="{FF2B5EF4-FFF2-40B4-BE49-F238E27FC236}">
                  <a16:creationId xmlns:a16="http://schemas.microsoft.com/office/drawing/2014/main" id="{8152DC3D-89EB-FC28-83EE-33B223E470C3}"/>
                </a:ext>
              </a:extLst>
            </p:cNvPr>
            <p:cNvSpPr/>
            <p:nvPr/>
          </p:nvSpPr>
          <p:spPr>
            <a:xfrm>
              <a:off x="5715416" y="2664827"/>
              <a:ext cx="122292" cy="42622"/>
            </a:xfrm>
            <a:custGeom>
              <a:avLst/>
              <a:gdLst>
                <a:gd name="connsiteX0" fmla="*/ -106 w 122292"/>
                <a:gd name="connsiteY0" fmla="*/ -518 h 42622"/>
                <a:gd name="connsiteX1" fmla="*/ -106 w 122292"/>
                <a:gd name="connsiteY1" fmla="*/ 42105 h 42622"/>
                <a:gd name="connsiteX2" fmla="*/ 100873 w 122292"/>
                <a:gd name="connsiteY2" fmla="*/ 42105 h 42622"/>
                <a:gd name="connsiteX3" fmla="*/ 122186 w 122292"/>
                <a:gd name="connsiteY3" fmla="*/ 20794 h 42622"/>
                <a:gd name="connsiteX4" fmla="*/ 100873 w 122292"/>
                <a:gd name="connsiteY4" fmla="*/ -518 h 426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2292" h="42622">
                  <a:moveTo>
                    <a:pt x="-106" y="-518"/>
                  </a:moveTo>
                  <a:lnTo>
                    <a:pt x="-106" y="42105"/>
                  </a:lnTo>
                  <a:lnTo>
                    <a:pt x="100873" y="42105"/>
                  </a:lnTo>
                  <a:cubicBezTo>
                    <a:pt x="112681" y="42105"/>
                    <a:pt x="122186" y="32602"/>
                    <a:pt x="122186" y="20794"/>
                  </a:cubicBezTo>
                  <a:cubicBezTo>
                    <a:pt x="122186" y="8985"/>
                    <a:pt x="112681" y="-518"/>
                    <a:pt x="100873" y="-518"/>
                  </a:cubicBezTo>
                  <a:close/>
                </a:path>
              </a:pathLst>
            </a:custGeom>
            <a:solidFill>
              <a:srgbClr val="FFFFFF"/>
            </a:solidFill>
            <a:ln w="12700" cap="rnd">
              <a:solidFill>
                <a:srgbClr val="5D5E5E"/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242" name="フリーフォーム: 図形 241">
              <a:extLst>
                <a:ext uri="{FF2B5EF4-FFF2-40B4-BE49-F238E27FC236}">
                  <a16:creationId xmlns:a16="http://schemas.microsoft.com/office/drawing/2014/main" id="{B3E7E4FF-61C5-89A7-DD33-4C97ED6A520F}"/>
                </a:ext>
              </a:extLst>
            </p:cNvPr>
            <p:cNvSpPr/>
            <p:nvPr/>
          </p:nvSpPr>
          <p:spPr>
            <a:xfrm>
              <a:off x="6306428" y="2658886"/>
              <a:ext cx="122292" cy="42624"/>
            </a:xfrm>
            <a:custGeom>
              <a:avLst/>
              <a:gdLst>
                <a:gd name="connsiteX0" fmla="*/ -61 w 122292"/>
                <a:gd name="connsiteY0" fmla="*/ -518 h 42624"/>
                <a:gd name="connsiteX1" fmla="*/ -61 w 122292"/>
                <a:gd name="connsiteY1" fmla="*/ 42107 h 42624"/>
                <a:gd name="connsiteX2" fmla="*/ 100919 w 122292"/>
                <a:gd name="connsiteY2" fmla="*/ 42107 h 42624"/>
                <a:gd name="connsiteX3" fmla="*/ 122231 w 122292"/>
                <a:gd name="connsiteY3" fmla="*/ 20795 h 42624"/>
                <a:gd name="connsiteX4" fmla="*/ 100919 w 122292"/>
                <a:gd name="connsiteY4" fmla="*/ -518 h 426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2292" h="42624">
                  <a:moveTo>
                    <a:pt x="-61" y="-518"/>
                  </a:moveTo>
                  <a:lnTo>
                    <a:pt x="-61" y="42107"/>
                  </a:lnTo>
                  <a:lnTo>
                    <a:pt x="100919" y="42107"/>
                  </a:lnTo>
                  <a:cubicBezTo>
                    <a:pt x="112727" y="42107"/>
                    <a:pt x="122231" y="32603"/>
                    <a:pt x="122231" y="20795"/>
                  </a:cubicBezTo>
                  <a:cubicBezTo>
                    <a:pt x="122231" y="8987"/>
                    <a:pt x="112727" y="-518"/>
                    <a:pt x="100919" y="-518"/>
                  </a:cubicBezTo>
                  <a:close/>
                </a:path>
              </a:pathLst>
            </a:custGeom>
            <a:solidFill>
              <a:srgbClr val="FFFFFF"/>
            </a:solidFill>
            <a:ln w="12700" cap="rnd">
              <a:solidFill>
                <a:srgbClr val="5D5E5E"/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243" name="フリーフォーム: 図形 242">
              <a:extLst>
                <a:ext uri="{FF2B5EF4-FFF2-40B4-BE49-F238E27FC236}">
                  <a16:creationId xmlns:a16="http://schemas.microsoft.com/office/drawing/2014/main" id="{D0E9A1A0-0565-E48F-0ACF-B5D0743DFEBC}"/>
                </a:ext>
              </a:extLst>
            </p:cNvPr>
            <p:cNvSpPr/>
            <p:nvPr/>
          </p:nvSpPr>
          <p:spPr>
            <a:xfrm>
              <a:off x="7228712" y="2649636"/>
              <a:ext cx="122292" cy="42622"/>
            </a:xfrm>
            <a:custGeom>
              <a:avLst/>
              <a:gdLst>
                <a:gd name="connsiteX0" fmla="*/ 10 w 122292"/>
                <a:gd name="connsiteY0" fmla="*/ -519 h 42622"/>
                <a:gd name="connsiteX1" fmla="*/ 10 w 122292"/>
                <a:gd name="connsiteY1" fmla="*/ 42104 h 42622"/>
                <a:gd name="connsiteX2" fmla="*/ 100991 w 122292"/>
                <a:gd name="connsiteY2" fmla="*/ 42104 h 42622"/>
                <a:gd name="connsiteX3" fmla="*/ 122303 w 122292"/>
                <a:gd name="connsiteY3" fmla="*/ 20792 h 42622"/>
                <a:gd name="connsiteX4" fmla="*/ 100991 w 122292"/>
                <a:gd name="connsiteY4" fmla="*/ -519 h 426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2292" h="42622">
                  <a:moveTo>
                    <a:pt x="10" y="-519"/>
                  </a:moveTo>
                  <a:lnTo>
                    <a:pt x="10" y="42104"/>
                  </a:lnTo>
                  <a:lnTo>
                    <a:pt x="100991" y="42104"/>
                  </a:lnTo>
                  <a:cubicBezTo>
                    <a:pt x="112798" y="42104"/>
                    <a:pt x="122303" y="32601"/>
                    <a:pt x="122303" y="20792"/>
                  </a:cubicBezTo>
                  <a:cubicBezTo>
                    <a:pt x="122303" y="8984"/>
                    <a:pt x="112798" y="-519"/>
                    <a:pt x="100991" y="-519"/>
                  </a:cubicBezTo>
                  <a:close/>
                </a:path>
              </a:pathLst>
            </a:custGeom>
            <a:solidFill>
              <a:srgbClr val="FFFFFF"/>
            </a:solidFill>
            <a:ln w="12700" cap="rnd">
              <a:solidFill>
                <a:srgbClr val="5D5E5E"/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244" name="フリーフォーム: 図形 243">
              <a:extLst>
                <a:ext uri="{FF2B5EF4-FFF2-40B4-BE49-F238E27FC236}">
                  <a16:creationId xmlns:a16="http://schemas.microsoft.com/office/drawing/2014/main" id="{B1F5FD64-5C43-F9CE-A431-C6E04B325CF4}"/>
                </a:ext>
              </a:extLst>
            </p:cNvPr>
            <p:cNvSpPr/>
            <p:nvPr/>
          </p:nvSpPr>
          <p:spPr>
            <a:xfrm>
              <a:off x="7633497" y="2645566"/>
              <a:ext cx="122292" cy="42624"/>
            </a:xfrm>
            <a:custGeom>
              <a:avLst/>
              <a:gdLst>
                <a:gd name="connsiteX0" fmla="*/ 42 w 122292"/>
                <a:gd name="connsiteY0" fmla="*/ -519 h 42624"/>
                <a:gd name="connsiteX1" fmla="*/ 42 w 122292"/>
                <a:gd name="connsiteY1" fmla="*/ 42106 h 42624"/>
                <a:gd name="connsiteX2" fmla="*/ 101021 w 122292"/>
                <a:gd name="connsiteY2" fmla="*/ 42106 h 42624"/>
                <a:gd name="connsiteX3" fmla="*/ 122334 w 122292"/>
                <a:gd name="connsiteY3" fmla="*/ 20794 h 42624"/>
                <a:gd name="connsiteX4" fmla="*/ 101021 w 122292"/>
                <a:gd name="connsiteY4" fmla="*/ -519 h 426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2292" h="42624">
                  <a:moveTo>
                    <a:pt x="42" y="-519"/>
                  </a:moveTo>
                  <a:lnTo>
                    <a:pt x="42" y="42106"/>
                  </a:lnTo>
                  <a:lnTo>
                    <a:pt x="101021" y="42106"/>
                  </a:lnTo>
                  <a:cubicBezTo>
                    <a:pt x="112830" y="42106"/>
                    <a:pt x="122334" y="32602"/>
                    <a:pt x="122334" y="20794"/>
                  </a:cubicBezTo>
                  <a:cubicBezTo>
                    <a:pt x="122334" y="8986"/>
                    <a:pt x="112830" y="-519"/>
                    <a:pt x="101021" y="-519"/>
                  </a:cubicBezTo>
                  <a:close/>
                </a:path>
              </a:pathLst>
            </a:custGeom>
            <a:solidFill>
              <a:srgbClr val="FFFFFF"/>
            </a:solidFill>
            <a:ln w="12700" cap="rnd">
              <a:solidFill>
                <a:srgbClr val="5D5E5E"/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321" name="フリーフォーム: 図形 320">
              <a:extLst>
                <a:ext uri="{FF2B5EF4-FFF2-40B4-BE49-F238E27FC236}">
                  <a16:creationId xmlns:a16="http://schemas.microsoft.com/office/drawing/2014/main" id="{A2D456E4-5139-20E6-1467-62AD7B7F319A}"/>
                </a:ext>
              </a:extLst>
            </p:cNvPr>
            <p:cNvSpPr/>
            <p:nvPr/>
          </p:nvSpPr>
          <p:spPr>
            <a:xfrm>
              <a:off x="4315100" y="1505974"/>
              <a:ext cx="1259749" cy="1564812"/>
            </a:xfrm>
            <a:custGeom>
              <a:avLst/>
              <a:gdLst>
                <a:gd name="connsiteX0" fmla="*/ 974998 w 1259749"/>
                <a:gd name="connsiteY0" fmla="*/ 1350061 h 1564812"/>
                <a:gd name="connsiteX1" fmla="*/ 1145926 w 1259749"/>
                <a:gd name="connsiteY1" fmla="*/ 1350061 h 1564812"/>
                <a:gd name="connsiteX2" fmla="*/ 1259578 w 1259749"/>
                <a:gd name="connsiteY2" fmla="*/ 1236445 h 1564812"/>
                <a:gd name="connsiteX3" fmla="*/ 1259578 w 1259749"/>
                <a:gd name="connsiteY3" fmla="*/ 94705 h 1564812"/>
                <a:gd name="connsiteX4" fmla="*/ 1164286 w 1259749"/>
                <a:gd name="connsiteY4" fmla="*/ -551 h 1564812"/>
                <a:gd name="connsiteX5" fmla="*/ 623565 w 1259749"/>
                <a:gd name="connsiteY5" fmla="*/ -551 h 1564812"/>
                <a:gd name="connsiteX6" fmla="*/ 288945 w 1259749"/>
                <a:gd name="connsiteY6" fmla="*/ 189853 h 1564812"/>
                <a:gd name="connsiteX7" fmla="*/ -171 w 1259749"/>
                <a:gd name="connsiteY7" fmla="*/ 676322 h 1564812"/>
                <a:gd name="connsiteX8" fmla="*/ -171 w 1259749"/>
                <a:gd name="connsiteY8" fmla="*/ 1564262 h 15648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259749" h="1564812">
                  <a:moveTo>
                    <a:pt x="974998" y="1350061"/>
                  </a:moveTo>
                  <a:lnTo>
                    <a:pt x="1145926" y="1350061"/>
                  </a:lnTo>
                  <a:cubicBezTo>
                    <a:pt x="1208674" y="1350061"/>
                    <a:pt x="1259578" y="1299194"/>
                    <a:pt x="1259578" y="1236445"/>
                  </a:cubicBezTo>
                  <a:lnTo>
                    <a:pt x="1259578" y="94705"/>
                  </a:lnTo>
                  <a:cubicBezTo>
                    <a:pt x="1259578" y="42109"/>
                    <a:pt x="1216918" y="-551"/>
                    <a:pt x="1164286" y="-551"/>
                  </a:cubicBezTo>
                  <a:lnTo>
                    <a:pt x="623565" y="-551"/>
                  </a:lnTo>
                  <a:cubicBezTo>
                    <a:pt x="486225" y="-551"/>
                    <a:pt x="359073" y="71772"/>
                    <a:pt x="288945" y="189853"/>
                  </a:cubicBezTo>
                  <a:lnTo>
                    <a:pt x="-171" y="676322"/>
                  </a:lnTo>
                  <a:lnTo>
                    <a:pt x="-171" y="1564262"/>
                  </a:lnTo>
                </a:path>
              </a:pathLst>
            </a:custGeom>
            <a:noFill/>
            <a:ln w="19050" cap="rnd">
              <a:solidFill>
                <a:srgbClr val="9C9C9C"/>
              </a:solidFill>
              <a:prstDash val="solid"/>
              <a:bevel/>
            </a:ln>
          </p:spPr>
          <p:txBody>
            <a:bodyPr rtlCol="0" anchor="ctr"/>
            <a:lstStyle/>
            <a:p>
              <a:endParaRPr lang="ja-JP" altLang="en-US" dirty="0"/>
            </a:p>
          </p:txBody>
        </p:sp>
        <p:sp>
          <p:nvSpPr>
            <p:cNvPr id="322" name="フリーフォーム: 図形 321">
              <a:extLst>
                <a:ext uri="{FF2B5EF4-FFF2-40B4-BE49-F238E27FC236}">
                  <a16:creationId xmlns:a16="http://schemas.microsoft.com/office/drawing/2014/main" id="{C34DDD09-8714-FEAE-4B4D-61A6A2476F4D}"/>
                </a:ext>
              </a:extLst>
            </p:cNvPr>
            <p:cNvSpPr/>
            <p:nvPr/>
          </p:nvSpPr>
          <p:spPr>
            <a:xfrm>
              <a:off x="4389427" y="1547284"/>
              <a:ext cx="1090863" cy="638873"/>
            </a:xfrm>
            <a:custGeom>
              <a:avLst/>
              <a:gdLst>
                <a:gd name="connsiteX0" fmla="*/ 522129 w 1090863"/>
                <a:gd name="connsiteY0" fmla="*/ 19017 h 638873"/>
                <a:gd name="connsiteX1" fmla="*/ 1019614 w 1090863"/>
                <a:gd name="connsiteY1" fmla="*/ -530 h 638873"/>
                <a:gd name="connsiteX2" fmla="*/ 1090642 w 1090863"/>
                <a:gd name="connsiteY2" fmla="*/ 65133 h 638873"/>
                <a:gd name="connsiteX3" fmla="*/ 1090606 w 1090863"/>
                <a:gd name="connsiteY3" fmla="*/ 71110 h 638873"/>
                <a:gd name="connsiteX4" fmla="*/ 1071057 w 1090863"/>
                <a:gd name="connsiteY4" fmla="*/ 475462 h 638873"/>
                <a:gd name="connsiteX5" fmla="*/ 1027390 w 1090863"/>
                <a:gd name="connsiteY5" fmla="*/ 519023 h 638873"/>
                <a:gd name="connsiteX6" fmla="*/ 507154 w 1090863"/>
                <a:gd name="connsiteY6" fmla="*/ 542747 h 638873"/>
                <a:gd name="connsiteX7" fmla="*/ 381477 w 1090863"/>
                <a:gd name="connsiteY7" fmla="*/ 570825 h 638873"/>
                <a:gd name="connsiteX8" fmla="*/ 275349 w 1090863"/>
                <a:gd name="connsiteY8" fmla="*/ 614927 h 638873"/>
                <a:gd name="connsiteX9" fmla="*/ 158205 w 1090863"/>
                <a:gd name="connsiteY9" fmla="*/ 638290 h 638873"/>
                <a:gd name="connsiteX10" fmla="*/ 37137 w 1090863"/>
                <a:gd name="connsiteY10" fmla="*/ 638290 h 638873"/>
                <a:gd name="connsiteX11" fmla="*/ 6825 w 1090863"/>
                <a:gd name="connsiteY11" fmla="*/ 585622 h 638873"/>
                <a:gd name="connsiteX12" fmla="*/ 353253 w 1090863"/>
                <a:gd name="connsiteY12" fmla="*/ 81549 h 638873"/>
                <a:gd name="connsiteX13" fmla="*/ 522129 w 1090863"/>
                <a:gd name="connsiteY13" fmla="*/ 19017 h 6388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1090863" h="638873">
                  <a:moveTo>
                    <a:pt x="522129" y="19017"/>
                  </a:moveTo>
                  <a:lnTo>
                    <a:pt x="1019614" y="-530"/>
                  </a:lnTo>
                  <a:cubicBezTo>
                    <a:pt x="1057378" y="-2007"/>
                    <a:pt x="1089166" y="27371"/>
                    <a:pt x="1090642" y="65133"/>
                  </a:cubicBezTo>
                  <a:cubicBezTo>
                    <a:pt x="1090714" y="67113"/>
                    <a:pt x="1090714" y="69095"/>
                    <a:pt x="1090606" y="71110"/>
                  </a:cubicBezTo>
                  <a:lnTo>
                    <a:pt x="1071057" y="475462"/>
                  </a:lnTo>
                  <a:cubicBezTo>
                    <a:pt x="1069942" y="499078"/>
                    <a:pt x="1051006" y="517942"/>
                    <a:pt x="1027390" y="519023"/>
                  </a:cubicBezTo>
                  <a:lnTo>
                    <a:pt x="507154" y="542747"/>
                  </a:lnTo>
                  <a:cubicBezTo>
                    <a:pt x="463954" y="544726"/>
                    <a:pt x="421401" y="554229"/>
                    <a:pt x="381477" y="570825"/>
                  </a:cubicBezTo>
                  <a:lnTo>
                    <a:pt x="275349" y="614927"/>
                  </a:lnTo>
                  <a:cubicBezTo>
                    <a:pt x="238234" y="630334"/>
                    <a:pt x="198417" y="638290"/>
                    <a:pt x="158205" y="638290"/>
                  </a:cubicBezTo>
                  <a:lnTo>
                    <a:pt x="37137" y="638290"/>
                  </a:lnTo>
                  <a:cubicBezTo>
                    <a:pt x="3477" y="638290"/>
                    <a:pt x="-9447" y="615070"/>
                    <a:pt x="6825" y="585622"/>
                  </a:cubicBezTo>
                  <a:cubicBezTo>
                    <a:pt x="99237" y="418761"/>
                    <a:pt x="152337" y="253845"/>
                    <a:pt x="353253" y="81549"/>
                  </a:cubicBezTo>
                  <a:cubicBezTo>
                    <a:pt x="392961" y="47493"/>
                    <a:pt x="469858" y="21069"/>
                    <a:pt x="522129" y="19017"/>
                  </a:cubicBezTo>
                  <a:close/>
                </a:path>
              </a:pathLst>
            </a:custGeom>
            <a:solidFill>
              <a:srgbClr val="AAAAAA"/>
            </a:solidFill>
            <a:ln w="22609" cap="rnd">
              <a:noFill/>
              <a:prstDash val="solid"/>
              <a:bevel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323" name="フリーフォーム: 図形 322">
              <a:extLst>
                <a:ext uri="{FF2B5EF4-FFF2-40B4-BE49-F238E27FC236}">
                  <a16:creationId xmlns:a16="http://schemas.microsoft.com/office/drawing/2014/main" id="{A0529E80-13AE-9C3B-82BB-AE0CCBB43A13}"/>
                </a:ext>
              </a:extLst>
            </p:cNvPr>
            <p:cNvSpPr/>
            <p:nvPr/>
          </p:nvSpPr>
          <p:spPr>
            <a:xfrm>
              <a:off x="4388010" y="1844205"/>
              <a:ext cx="1071193" cy="343116"/>
            </a:xfrm>
            <a:custGeom>
              <a:avLst/>
              <a:gdLst>
                <a:gd name="connsiteX0" fmla="*/ 164793 w 1071193"/>
                <a:gd name="connsiteY0" fmla="*/ -569 h 343116"/>
                <a:gd name="connsiteX1" fmla="*/ 6825 w 1071193"/>
                <a:gd name="connsiteY1" fmla="*/ 289881 h 343116"/>
                <a:gd name="connsiteX2" fmla="*/ 37136 w 1071193"/>
                <a:gd name="connsiteY2" fmla="*/ 342547 h 343116"/>
                <a:gd name="connsiteX3" fmla="*/ 158169 w 1071193"/>
                <a:gd name="connsiteY3" fmla="*/ 342547 h 343116"/>
                <a:gd name="connsiteX4" fmla="*/ 275348 w 1071193"/>
                <a:gd name="connsiteY4" fmla="*/ 319183 h 343116"/>
                <a:gd name="connsiteX5" fmla="*/ 381441 w 1071193"/>
                <a:gd name="connsiteY5" fmla="*/ 275084 h 343116"/>
                <a:gd name="connsiteX6" fmla="*/ 507117 w 1071193"/>
                <a:gd name="connsiteY6" fmla="*/ 247003 h 343116"/>
                <a:gd name="connsiteX7" fmla="*/ 1027389 w 1071193"/>
                <a:gd name="connsiteY7" fmla="*/ 223279 h 343116"/>
                <a:gd name="connsiteX8" fmla="*/ 1071021 w 1071193"/>
                <a:gd name="connsiteY8" fmla="*/ 179899 h 343116"/>
                <a:gd name="connsiteX9" fmla="*/ 456969 w 1071193"/>
                <a:gd name="connsiteY9" fmla="*/ 212445 h 343116"/>
                <a:gd name="connsiteX10" fmla="*/ 419889 w 1071193"/>
                <a:gd name="connsiteY10" fmla="*/ 220977 h 343116"/>
                <a:gd name="connsiteX11" fmla="*/ 216272 w 1071193"/>
                <a:gd name="connsiteY11" fmla="*/ 304352 h 343116"/>
                <a:gd name="connsiteX12" fmla="*/ 199065 w 1071193"/>
                <a:gd name="connsiteY12" fmla="*/ 304352 h 343116"/>
                <a:gd name="connsiteX13" fmla="*/ 164793 w 1071193"/>
                <a:gd name="connsiteY13" fmla="*/ 270116 h 343116"/>
                <a:gd name="connsiteX14" fmla="*/ 164793 w 1071193"/>
                <a:gd name="connsiteY14" fmla="*/ 270116 h 3431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071193" h="343116">
                  <a:moveTo>
                    <a:pt x="164793" y="-569"/>
                  </a:moveTo>
                  <a:cubicBezTo>
                    <a:pt x="101037" y="96811"/>
                    <a:pt x="60465" y="193041"/>
                    <a:pt x="6825" y="289881"/>
                  </a:cubicBezTo>
                  <a:cubicBezTo>
                    <a:pt x="-9447" y="319328"/>
                    <a:pt x="3476" y="342547"/>
                    <a:pt x="37136" y="342547"/>
                  </a:cubicBezTo>
                  <a:lnTo>
                    <a:pt x="158169" y="342547"/>
                  </a:lnTo>
                  <a:cubicBezTo>
                    <a:pt x="198380" y="342547"/>
                    <a:pt x="238197" y="334591"/>
                    <a:pt x="275348" y="319183"/>
                  </a:cubicBezTo>
                  <a:lnTo>
                    <a:pt x="381441" y="275084"/>
                  </a:lnTo>
                  <a:cubicBezTo>
                    <a:pt x="421400" y="258488"/>
                    <a:pt x="463917" y="248983"/>
                    <a:pt x="507117" y="247003"/>
                  </a:cubicBezTo>
                  <a:lnTo>
                    <a:pt x="1027389" y="223279"/>
                  </a:lnTo>
                  <a:cubicBezTo>
                    <a:pt x="1050897" y="222200"/>
                    <a:pt x="1069798" y="203445"/>
                    <a:pt x="1071021" y="179899"/>
                  </a:cubicBezTo>
                  <a:lnTo>
                    <a:pt x="456969" y="212445"/>
                  </a:lnTo>
                  <a:cubicBezTo>
                    <a:pt x="446313" y="212983"/>
                    <a:pt x="429717" y="216835"/>
                    <a:pt x="419889" y="220977"/>
                  </a:cubicBezTo>
                  <a:cubicBezTo>
                    <a:pt x="368265" y="242756"/>
                    <a:pt x="221816" y="304352"/>
                    <a:pt x="216272" y="304352"/>
                  </a:cubicBezTo>
                  <a:lnTo>
                    <a:pt x="199065" y="304352"/>
                  </a:lnTo>
                  <a:cubicBezTo>
                    <a:pt x="180128" y="304387"/>
                    <a:pt x="164793" y="289015"/>
                    <a:pt x="164793" y="270116"/>
                  </a:cubicBezTo>
                  <a:cubicBezTo>
                    <a:pt x="164793" y="270116"/>
                    <a:pt x="164793" y="270116"/>
                    <a:pt x="164793" y="270116"/>
                  </a:cubicBezTo>
                  <a:close/>
                </a:path>
              </a:pathLst>
            </a:custGeom>
            <a:solidFill>
              <a:srgbClr val="818181"/>
            </a:solidFill>
            <a:ln w="22609" cap="rnd">
              <a:noFill/>
              <a:prstDash val="solid"/>
              <a:bevel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324" name="フリーフォーム: 図形 323">
              <a:extLst>
                <a:ext uri="{FF2B5EF4-FFF2-40B4-BE49-F238E27FC236}">
                  <a16:creationId xmlns:a16="http://schemas.microsoft.com/office/drawing/2014/main" id="{289C7661-FE5D-A6A3-DFA6-E3BFF0EBB10B}"/>
                </a:ext>
              </a:extLst>
            </p:cNvPr>
            <p:cNvSpPr/>
            <p:nvPr/>
          </p:nvSpPr>
          <p:spPr>
            <a:xfrm>
              <a:off x="4151466" y="1532842"/>
              <a:ext cx="501078" cy="617832"/>
            </a:xfrm>
            <a:custGeom>
              <a:avLst/>
              <a:gdLst>
                <a:gd name="connsiteX0" fmla="*/ 473296 w 501078"/>
                <a:gd name="connsiteY0" fmla="*/ -583 h 617832"/>
                <a:gd name="connsiteX1" fmla="*/ 388264 w 501078"/>
                <a:gd name="connsiteY1" fmla="*/ 86934 h 617832"/>
                <a:gd name="connsiteX2" fmla="*/ -213 w 501078"/>
                <a:gd name="connsiteY2" fmla="*/ 592589 h 617832"/>
                <a:gd name="connsiteX3" fmla="*/ 13647 w 501078"/>
                <a:gd name="connsiteY3" fmla="*/ 607350 h 617832"/>
                <a:gd name="connsiteX4" fmla="*/ 52420 w 501078"/>
                <a:gd name="connsiteY4" fmla="*/ 612929 h 617832"/>
                <a:gd name="connsiteX5" fmla="*/ 98968 w 501078"/>
                <a:gd name="connsiteY5" fmla="*/ 585499 h 617832"/>
                <a:gd name="connsiteX6" fmla="*/ 142455 w 501078"/>
                <a:gd name="connsiteY6" fmla="*/ 544818 h 617832"/>
                <a:gd name="connsiteX7" fmla="*/ 494608 w 501078"/>
                <a:gd name="connsiteY7" fmla="*/ 43373 h 617832"/>
                <a:gd name="connsiteX8" fmla="*/ 485896 w 501078"/>
                <a:gd name="connsiteY8" fmla="*/ 5321 h 6178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501078" h="617832">
                  <a:moveTo>
                    <a:pt x="473296" y="-583"/>
                  </a:moveTo>
                  <a:cubicBezTo>
                    <a:pt x="441976" y="24941"/>
                    <a:pt x="413392" y="54246"/>
                    <a:pt x="388264" y="86934"/>
                  </a:cubicBezTo>
                  <a:lnTo>
                    <a:pt x="-213" y="592589"/>
                  </a:lnTo>
                  <a:lnTo>
                    <a:pt x="13647" y="607350"/>
                  </a:lnTo>
                  <a:cubicBezTo>
                    <a:pt x="23691" y="618042"/>
                    <a:pt x="39783" y="620345"/>
                    <a:pt x="52420" y="612929"/>
                  </a:cubicBezTo>
                  <a:lnTo>
                    <a:pt x="98968" y="585499"/>
                  </a:lnTo>
                  <a:cubicBezTo>
                    <a:pt x="113511" y="576967"/>
                    <a:pt x="133024" y="558749"/>
                    <a:pt x="142455" y="544818"/>
                  </a:cubicBezTo>
                  <a:cubicBezTo>
                    <a:pt x="254452" y="379470"/>
                    <a:pt x="353668" y="218370"/>
                    <a:pt x="494608" y="43373"/>
                  </a:cubicBezTo>
                  <a:cubicBezTo>
                    <a:pt x="505588" y="29731"/>
                    <a:pt x="501771" y="12737"/>
                    <a:pt x="485896" y="5321"/>
                  </a:cubicBezTo>
                  <a:close/>
                </a:path>
              </a:pathLst>
            </a:custGeom>
            <a:solidFill>
              <a:srgbClr val="AAAAAA"/>
            </a:solidFill>
            <a:ln w="22609" cap="rnd">
              <a:noFill/>
              <a:prstDash val="solid"/>
              <a:bevel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325" name="フリーフォーム: 図形 324">
              <a:extLst>
                <a:ext uri="{FF2B5EF4-FFF2-40B4-BE49-F238E27FC236}">
                  <a16:creationId xmlns:a16="http://schemas.microsoft.com/office/drawing/2014/main" id="{7C5ED714-356F-7841-0DD8-14759C93765F}"/>
                </a:ext>
              </a:extLst>
            </p:cNvPr>
            <p:cNvSpPr/>
            <p:nvPr/>
          </p:nvSpPr>
          <p:spPr>
            <a:xfrm>
              <a:off x="4498578" y="2050630"/>
              <a:ext cx="145263" cy="96676"/>
            </a:xfrm>
            <a:custGeom>
              <a:avLst/>
              <a:gdLst>
                <a:gd name="connsiteX0" fmla="*/ -200 w 145263"/>
                <a:gd name="connsiteY0" fmla="*/ 2210 h 96676"/>
                <a:gd name="connsiteX1" fmla="*/ 143585 w 145263"/>
                <a:gd name="connsiteY1" fmla="*/ -563 h 96676"/>
                <a:gd name="connsiteX2" fmla="*/ 89010 w 145263"/>
                <a:gd name="connsiteY2" fmla="*/ 94370 h 96676"/>
                <a:gd name="connsiteX3" fmla="*/ -200 w 145263"/>
                <a:gd name="connsiteY3" fmla="*/ 51027 h 966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45263" h="96676">
                  <a:moveTo>
                    <a:pt x="-200" y="2210"/>
                  </a:moveTo>
                  <a:lnTo>
                    <a:pt x="143585" y="-563"/>
                  </a:lnTo>
                  <a:cubicBezTo>
                    <a:pt x="154133" y="53870"/>
                    <a:pt x="105353" y="85981"/>
                    <a:pt x="89010" y="94370"/>
                  </a:cubicBezTo>
                  <a:cubicBezTo>
                    <a:pt x="72629" y="102757"/>
                    <a:pt x="23489" y="79681"/>
                    <a:pt x="-200" y="51027"/>
                  </a:cubicBezTo>
                  <a:close/>
                </a:path>
              </a:pathLst>
            </a:custGeom>
            <a:solidFill>
              <a:srgbClr val="121213"/>
            </a:solidFill>
            <a:ln w="8708" cap="rnd">
              <a:noFill/>
              <a:prstDash val="solid"/>
              <a:round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326" name="フリーフォーム: 図形 325">
              <a:extLst>
                <a:ext uri="{FF2B5EF4-FFF2-40B4-BE49-F238E27FC236}">
                  <a16:creationId xmlns:a16="http://schemas.microsoft.com/office/drawing/2014/main" id="{B43D911D-5796-B1B0-0049-F558D025652A}"/>
                </a:ext>
              </a:extLst>
            </p:cNvPr>
            <p:cNvSpPr/>
            <p:nvPr/>
          </p:nvSpPr>
          <p:spPr>
            <a:xfrm>
              <a:off x="5345695" y="2158775"/>
              <a:ext cx="172656" cy="123802"/>
            </a:xfrm>
            <a:custGeom>
              <a:avLst/>
              <a:gdLst>
                <a:gd name="connsiteX0" fmla="*/ 25211 w 172656"/>
                <a:gd name="connsiteY0" fmla="*/ -554 h 123802"/>
                <a:gd name="connsiteX1" fmla="*/ -133 w 172656"/>
                <a:gd name="connsiteY1" fmla="*/ 26842 h 123802"/>
                <a:gd name="connsiteX2" fmla="*/ -133 w 172656"/>
                <a:gd name="connsiteY2" fmla="*/ 116842 h 123802"/>
                <a:gd name="connsiteX3" fmla="*/ 86195 w 172656"/>
                <a:gd name="connsiteY3" fmla="*/ 123249 h 123802"/>
                <a:gd name="connsiteX4" fmla="*/ 172524 w 172656"/>
                <a:gd name="connsiteY4" fmla="*/ 116842 h 123802"/>
                <a:gd name="connsiteX5" fmla="*/ 172524 w 172656"/>
                <a:gd name="connsiteY5" fmla="*/ 26842 h 123802"/>
                <a:gd name="connsiteX6" fmla="*/ 147216 w 172656"/>
                <a:gd name="connsiteY6" fmla="*/ -554 h 1238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72656" h="123802">
                  <a:moveTo>
                    <a:pt x="25211" y="-554"/>
                  </a:moveTo>
                  <a:cubicBezTo>
                    <a:pt x="11171" y="-554"/>
                    <a:pt x="-133" y="11650"/>
                    <a:pt x="-133" y="26842"/>
                  </a:cubicBezTo>
                  <a:lnTo>
                    <a:pt x="-133" y="116842"/>
                  </a:lnTo>
                  <a:cubicBezTo>
                    <a:pt x="27227" y="121054"/>
                    <a:pt x="56567" y="123214"/>
                    <a:pt x="86195" y="123249"/>
                  </a:cubicBezTo>
                  <a:cubicBezTo>
                    <a:pt x="115823" y="123214"/>
                    <a:pt x="145163" y="121019"/>
                    <a:pt x="172524" y="116842"/>
                  </a:cubicBezTo>
                  <a:lnTo>
                    <a:pt x="172524" y="26842"/>
                  </a:lnTo>
                  <a:cubicBezTo>
                    <a:pt x="172524" y="11650"/>
                    <a:pt x="161219" y="-554"/>
                    <a:pt x="147216" y="-554"/>
                  </a:cubicBezTo>
                  <a:close/>
                </a:path>
              </a:pathLst>
            </a:custGeom>
            <a:solidFill>
              <a:srgbClr val="BEBEBE"/>
            </a:solidFill>
            <a:ln w="21600" cap="rnd">
              <a:noFill/>
              <a:prstDash val="solid"/>
              <a:bevel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327" name="フリーフォーム: 図形 326">
              <a:extLst>
                <a:ext uri="{FF2B5EF4-FFF2-40B4-BE49-F238E27FC236}">
                  <a16:creationId xmlns:a16="http://schemas.microsoft.com/office/drawing/2014/main" id="{7B205B9A-8272-7604-D1BE-091235FA0E15}"/>
                </a:ext>
              </a:extLst>
            </p:cNvPr>
            <p:cNvSpPr/>
            <p:nvPr/>
          </p:nvSpPr>
          <p:spPr>
            <a:xfrm>
              <a:off x="5346163" y="2161798"/>
              <a:ext cx="172620" cy="64223"/>
            </a:xfrm>
            <a:custGeom>
              <a:avLst/>
              <a:gdLst>
                <a:gd name="connsiteX0" fmla="*/ 25175 w 172620"/>
                <a:gd name="connsiteY0" fmla="*/ -556 h 64223"/>
                <a:gd name="connsiteX1" fmla="*/ -133 w 172620"/>
                <a:gd name="connsiteY1" fmla="*/ 26877 h 64223"/>
                <a:gd name="connsiteX2" fmla="*/ -133 w 172620"/>
                <a:gd name="connsiteY2" fmla="*/ 63668 h 64223"/>
                <a:gd name="connsiteX3" fmla="*/ 172488 w 172620"/>
                <a:gd name="connsiteY3" fmla="*/ 63668 h 64223"/>
                <a:gd name="connsiteX4" fmla="*/ 172488 w 172620"/>
                <a:gd name="connsiteY4" fmla="*/ 26877 h 64223"/>
                <a:gd name="connsiteX5" fmla="*/ 147179 w 172620"/>
                <a:gd name="connsiteY5" fmla="*/ -556 h 642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72620" h="64223">
                  <a:moveTo>
                    <a:pt x="25175" y="-556"/>
                  </a:moveTo>
                  <a:cubicBezTo>
                    <a:pt x="11136" y="-556"/>
                    <a:pt x="-133" y="11685"/>
                    <a:pt x="-133" y="26877"/>
                  </a:cubicBezTo>
                  <a:lnTo>
                    <a:pt x="-133" y="63668"/>
                  </a:lnTo>
                  <a:lnTo>
                    <a:pt x="172488" y="63668"/>
                  </a:lnTo>
                  <a:lnTo>
                    <a:pt x="172488" y="26877"/>
                  </a:lnTo>
                  <a:cubicBezTo>
                    <a:pt x="172488" y="11685"/>
                    <a:pt x="161219" y="-556"/>
                    <a:pt x="147179" y="-556"/>
                  </a:cubicBezTo>
                  <a:close/>
                </a:path>
              </a:pathLst>
            </a:custGeom>
            <a:solidFill>
              <a:srgbClr val="383939"/>
            </a:solidFill>
            <a:ln w="21600" cap="rnd">
              <a:noFill/>
              <a:prstDash val="solid"/>
              <a:bevel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328" name="フリーフォーム: 図形 327">
              <a:extLst>
                <a:ext uri="{FF2B5EF4-FFF2-40B4-BE49-F238E27FC236}">
                  <a16:creationId xmlns:a16="http://schemas.microsoft.com/office/drawing/2014/main" id="{471DA52E-B4D5-4462-0D18-A44FEAA3F140}"/>
                </a:ext>
              </a:extLst>
            </p:cNvPr>
            <p:cNvSpPr/>
            <p:nvPr/>
          </p:nvSpPr>
          <p:spPr>
            <a:xfrm>
              <a:off x="4430230" y="1862674"/>
              <a:ext cx="227288" cy="263755"/>
            </a:xfrm>
            <a:custGeom>
              <a:avLst/>
              <a:gdLst>
                <a:gd name="connsiteX0" fmla="*/ 223523 w 227288"/>
                <a:gd name="connsiteY0" fmla="*/ 202649 h 263755"/>
                <a:gd name="connsiteX1" fmla="*/ 85391 w 227288"/>
                <a:gd name="connsiteY1" fmla="*/ 213379 h 263755"/>
                <a:gd name="connsiteX2" fmla="*/ 85391 w 227288"/>
                <a:gd name="connsiteY2" fmla="*/ 258594 h 263755"/>
                <a:gd name="connsiteX3" fmla="*/ 18719 w 227288"/>
                <a:gd name="connsiteY3" fmla="*/ 55013 h 263755"/>
                <a:gd name="connsiteX4" fmla="*/ 227087 w 227288"/>
                <a:gd name="connsiteY4" fmla="*/ 27617 h 2637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27288" h="263755">
                  <a:moveTo>
                    <a:pt x="223523" y="202649"/>
                  </a:moveTo>
                  <a:lnTo>
                    <a:pt x="85391" y="213379"/>
                  </a:lnTo>
                  <a:lnTo>
                    <a:pt x="85391" y="258594"/>
                  </a:lnTo>
                  <a:cubicBezTo>
                    <a:pt x="9215" y="293010"/>
                    <a:pt x="-24193" y="124890"/>
                    <a:pt x="18719" y="55013"/>
                  </a:cubicBezTo>
                  <a:cubicBezTo>
                    <a:pt x="61667" y="-14863"/>
                    <a:pt x="173015" y="-12738"/>
                    <a:pt x="227087" y="27617"/>
                  </a:cubicBezTo>
                  <a:close/>
                </a:path>
              </a:pathLst>
            </a:custGeom>
            <a:solidFill>
              <a:srgbClr val="222324"/>
            </a:solidFill>
            <a:ln w="12333" cap="rnd">
              <a:noFill/>
              <a:prstDash val="solid"/>
              <a:round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329" name="フリーフォーム: 図形 328">
              <a:extLst>
                <a:ext uri="{FF2B5EF4-FFF2-40B4-BE49-F238E27FC236}">
                  <a16:creationId xmlns:a16="http://schemas.microsoft.com/office/drawing/2014/main" id="{90D261A8-84AB-9764-8977-9A8D31FFFF7F}"/>
                </a:ext>
              </a:extLst>
            </p:cNvPr>
            <p:cNvSpPr/>
            <p:nvPr/>
          </p:nvSpPr>
          <p:spPr>
            <a:xfrm>
              <a:off x="4050320" y="1411042"/>
              <a:ext cx="1581913" cy="1659745"/>
            </a:xfrm>
            <a:custGeom>
              <a:avLst/>
              <a:gdLst>
                <a:gd name="connsiteX0" fmla="*/ 907670 w 1581913"/>
                <a:gd name="connsiteY0" fmla="*/ -554 h 1659745"/>
                <a:gd name="connsiteX1" fmla="*/ 488989 w 1581913"/>
                <a:gd name="connsiteY1" fmla="*/ 205762 h 1659745"/>
                <a:gd name="connsiteX2" fmla="*/ 56305 w 1581913"/>
                <a:gd name="connsiteY2" fmla="*/ 768911 h 1659745"/>
                <a:gd name="connsiteX3" fmla="*/ -179 w 1581913"/>
                <a:gd name="connsiteY3" fmla="*/ 935123 h 1659745"/>
                <a:gd name="connsiteX4" fmla="*/ -179 w 1581913"/>
                <a:gd name="connsiteY4" fmla="*/ 1576859 h 1659745"/>
                <a:gd name="connsiteX5" fmla="*/ 79093 w 1581913"/>
                <a:gd name="connsiteY5" fmla="*/ 1656167 h 1659745"/>
                <a:gd name="connsiteX6" fmla="*/ 494533 w 1581913"/>
                <a:gd name="connsiteY6" fmla="*/ 1656167 h 1659745"/>
                <a:gd name="connsiteX7" fmla="*/ 573661 w 1581913"/>
                <a:gd name="connsiteY7" fmla="*/ 1656816 h 1659745"/>
                <a:gd name="connsiteX8" fmla="*/ 940357 w 1581913"/>
                <a:gd name="connsiteY8" fmla="*/ 1290083 h 1659745"/>
                <a:gd name="connsiteX9" fmla="*/ 1307090 w 1581913"/>
                <a:gd name="connsiteY9" fmla="*/ 1656816 h 1659745"/>
                <a:gd name="connsiteX10" fmla="*/ 1306910 w 1581913"/>
                <a:gd name="connsiteY10" fmla="*/ 1659191 h 1659745"/>
                <a:gd name="connsiteX11" fmla="*/ 1496738 w 1581913"/>
                <a:gd name="connsiteY11" fmla="*/ 1659191 h 1659745"/>
                <a:gd name="connsiteX12" fmla="*/ 1581734 w 1581913"/>
                <a:gd name="connsiteY12" fmla="*/ 1574194 h 1659745"/>
                <a:gd name="connsiteX13" fmla="*/ 1581734 w 1581913"/>
                <a:gd name="connsiteY13" fmla="*/ 84478 h 1659745"/>
                <a:gd name="connsiteX14" fmla="*/ 1496738 w 1581913"/>
                <a:gd name="connsiteY14" fmla="*/ -554 h 16597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1581913" h="1659745">
                  <a:moveTo>
                    <a:pt x="907670" y="-554"/>
                  </a:moveTo>
                  <a:cubicBezTo>
                    <a:pt x="743617" y="-554"/>
                    <a:pt x="588925" y="75693"/>
                    <a:pt x="488989" y="205762"/>
                  </a:cubicBezTo>
                  <a:lnTo>
                    <a:pt x="56305" y="768911"/>
                  </a:lnTo>
                  <a:cubicBezTo>
                    <a:pt x="19657" y="816574"/>
                    <a:pt x="-179" y="875002"/>
                    <a:pt x="-179" y="935123"/>
                  </a:cubicBezTo>
                  <a:lnTo>
                    <a:pt x="-179" y="1576859"/>
                  </a:lnTo>
                  <a:cubicBezTo>
                    <a:pt x="-179" y="1620635"/>
                    <a:pt x="35317" y="1656167"/>
                    <a:pt x="79093" y="1656167"/>
                  </a:cubicBezTo>
                  <a:lnTo>
                    <a:pt x="494533" y="1656167"/>
                  </a:lnTo>
                  <a:cubicBezTo>
                    <a:pt x="573661" y="1656816"/>
                    <a:pt x="573661" y="1656816"/>
                    <a:pt x="573661" y="1656816"/>
                  </a:cubicBezTo>
                  <a:cubicBezTo>
                    <a:pt x="573661" y="1454278"/>
                    <a:pt x="737857" y="1290083"/>
                    <a:pt x="940357" y="1290083"/>
                  </a:cubicBezTo>
                  <a:cubicBezTo>
                    <a:pt x="1142894" y="1290083"/>
                    <a:pt x="1307090" y="1454278"/>
                    <a:pt x="1307090" y="1656816"/>
                  </a:cubicBezTo>
                  <a:cubicBezTo>
                    <a:pt x="1307054" y="1657607"/>
                    <a:pt x="1306981" y="1658400"/>
                    <a:pt x="1306910" y="1659191"/>
                  </a:cubicBezTo>
                  <a:lnTo>
                    <a:pt x="1496738" y="1659191"/>
                  </a:lnTo>
                  <a:cubicBezTo>
                    <a:pt x="1543682" y="1659191"/>
                    <a:pt x="1581734" y="1621139"/>
                    <a:pt x="1581734" y="1574194"/>
                  </a:cubicBezTo>
                  <a:lnTo>
                    <a:pt x="1581734" y="84478"/>
                  </a:lnTo>
                  <a:cubicBezTo>
                    <a:pt x="1581734" y="37533"/>
                    <a:pt x="1543682" y="-554"/>
                    <a:pt x="1496738" y="-554"/>
                  </a:cubicBezTo>
                  <a:close/>
                </a:path>
              </a:pathLst>
            </a:custGeom>
            <a:noFill/>
            <a:ln w="19050" cap="rnd">
              <a:solidFill>
                <a:srgbClr val="5D5E5E"/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ja-JP" altLang="en-US" dirty="0"/>
            </a:p>
          </p:txBody>
        </p:sp>
        <p:sp>
          <p:nvSpPr>
            <p:cNvPr id="330" name="フリーフォーム: 図形 329">
              <a:extLst>
                <a:ext uri="{FF2B5EF4-FFF2-40B4-BE49-F238E27FC236}">
                  <a16:creationId xmlns:a16="http://schemas.microsoft.com/office/drawing/2014/main" id="{C97CB5A7-E8F7-9B02-4B75-D631DAB8CA18}"/>
                </a:ext>
              </a:extLst>
            </p:cNvPr>
            <p:cNvSpPr/>
            <p:nvPr/>
          </p:nvSpPr>
          <p:spPr>
            <a:xfrm>
              <a:off x="5687660" y="2359979"/>
              <a:ext cx="2146933" cy="115343"/>
            </a:xfrm>
            <a:custGeom>
              <a:avLst/>
              <a:gdLst>
                <a:gd name="connsiteX0" fmla="*/ -30 w 2146933"/>
                <a:gd name="connsiteY0" fmla="*/ -538 h 115343"/>
                <a:gd name="connsiteX1" fmla="*/ 1229 w 2146933"/>
                <a:gd name="connsiteY1" fmla="*/ 114805 h 115343"/>
                <a:gd name="connsiteX2" fmla="*/ 2145246 w 2146933"/>
                <a:gd name="connsiteY2" fmla="*/ 93171 h 115343"/>
                <a:gd name="connsiteX3" fmla="*/ 2146903 w 2146933"/>
                <a:gd name="connsiteY3" fmla="*/ 7058 h 1153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146933" h="115343">
                  <a:moveTo>
                    <a:pt x="-30" y="-538"/>
                  </a:moveTo>
                  <a:lnTo>
                    <a:pt x="1229" y="114805"/>
                  </a:lnTo>
                  <a:lnTo>
                    <a:pt x="2145246" y="93171"/>
                  </a:lnTo>
                  <a:lnTo>
                    <a:pt x="2146903" y="7058"/>
                  </a:lnTo>
                </a:path>
              </a:pathLst>
            </a:custGeom>
            <a:noFill/>
            <a:ln w="12700" cap="flat">
              <a:solidFill>
                <a:srgbClr val="5D5E5E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grpSp>
          <p:nvGrpSpPr>
            <p:cNvPr id="331" name="グラフィックス 2">
              <a:extLst>
                <a:ext uri="{FF2B5EF4-FFF2-40B4-BE49-F238E27FC236}">
                  <a16:creationId xmlns:a16="http://schemas.microsoft.com/office/drawing/2014/main" id="{B09DF1A5-F90B-9210-06DF-C63FE2C179D3}"/>
                </a:ext>
              </a:extLst>
            </p:cNvPr>
            <p:cNvGrpSpPr/>
            <p:nvPr/>
          </p:nvGrpSpPr>
          <p:grpSpPr>
            <a:xfrm>
              <a:off x="4026245" y="2181821"/>
              <a:ext cx="288828" cy="276330"/>
              <a:chOff x="1466974" y="719388"/>
              <a:chExt cx="288828" cy="276330"/>
            </a:xfrm>
          </p:grpSpPr>
          <p:sp>
            <p:nvSpPr>
              <p:cNvPr id="332" name="フリーフォーム: 図形 331">
                <a:extLst>
                  <a:ext uri="{FF2B5EF4-FFF2-40B4-BE49-F238E27FC236}">
                    <a16:creationId xmlns:a16="http://schemas.microsoft.com/office/drawing/2014/main" id="{0C4651FB-B592-2D44-E7D0-F024FE442D0E}"/>
                  </a:ext>
                </a:extLst>
              </p:cNvPr>
              <p:cNvSpPr/>
              <p:nvPr/>
            </p:nvSpPr>
            <p:spPr>
              <a:xfrm>
                <a:off x="1467009" y="719388"/>
                <a:ext cx="288792" cy="276329"/>
              </a:xfrm>
              <a:custGeom>
                <a:avLst/>
                <a:gdLst>
                  <a:gd name="connsiteX0" fmla="*/ 245223 w 288792"/>
                  <a:gd name="connsiteY0" fmla="*/ -11 h 276329"/>
                  <a:gd name="connsiteX1" fmla="*/ -225 w 288792"/>
                  <a:gd name="connsiteY1" fmla="*/ 83257 h 276329"/>
                  <a:gd name="connsiteX2" fmla="*/ -225 w 288792"/>
                  <a:gd name="connsiteY2" fmla="*/ 229634 h 276329"/>
                  <a:gd name="connsiteX3" fmla="*/ 23787 w 288792"/>
                  <a:gd name="connsiteY3" fmla="*/ 248137 h 276329"/>
                  <a:gd name="connsiteX4" fmla="*/ 23787 w 288792"/>
                  <a:gd name="connsiteY4" fmla="*/ 275750 h 276329"/>
                  <a:gd name="connsiteX5" fmla="*/ 65727 w 288792"/>
                  <a:gd name="connsiteY5" fmla="*/ 245437 h 276329"/>
                  <a:gd name="connsiteX6" fmla="*/ 288567 w 288792"/>
                  <a:gd name="connsiteY6" fmla="*/ 245437 h 276329"/>
                  <a:gd name="connsiteX7" fmla="*/ 288567 w 288792"/>
                  <a:gd name="connsiteY7" fmla="*/ 457 h 276329"/>
                  <a:gd name="connsiteX8" fmla="*/ 245223 w 288792"/>
                  <a:gd name="connsiteY8" fmla="*/ -11 h 27632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288792" h="276329">
                    <a:moveTo>
                      <a:pt x="245223" y="-11"/>
                    </a:moveTo>
                    <a:cubicBezTo>
                      <a:pt x="151731" y="-6311"/>
                      <a:pt x="77355" y="40922"/>
                      <a:pt x="-225" y="83257"/>
                    </a:cubicBezTo>
                    <a:lnTo>
                      <a:pt x="-225" y="229634"/>
                    </a:lnTo>
                    <a:lnTo>
                      <a:pt x="23787" y="248137"/>
                    </a:lnTo>
                    <a:lnTo>
                      <a:pt x="23787" y="275750"/>
                    </a:lnTo>
                    <a:cubicBezTo>
                      <a:pt x="23787" y="275750"/>
                      <a:pt x="30051" y="256995"/>
                      <a:pt x="65727" y="245437"/>
                    </a:cubicBezTo>
                    <a:cubicBezTo>
                      <a:pt x="101439" y="233882"/>
                      <a:pt x="288567" y="245437"/>
                      <a:pt x="288567" y="245437"/>
                    </a:cubicBezTo>
                    <a:lnTo>
                      <a:pt x="288567" y="457"/>
                    </a:lnTo>
                    <a:cubicBezTo>
                      <a:pt x="274923" y="169"/>
                      <a:pt x="260379" y="-119"/>
                      <a:pt x="245223" y="-11"/>
                    </a:cubicBezTo>
                    <a:close/>
                  </a:path>
                </a:pathLst>
              </a:custGeom>
              <a:solidFill>
                <a:srgbClr val="D3EDF8"/>
              </a:solidFill>
              <a:ln w="21600" cap="rnd">
                <a:noFill/>
                <a:prstDash val="solid"/>
                <a:round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333" name="フリーフォーム: 図形 332">
                <a:extLst>
                  <a:ext uri="{FF2B5EF4-FFF2-40B4-BE49-F238E27FC236}">
                    <a16:creationId xmlns:a16="http://schemas.microsoft.com/office/drawing/2014/main" id="{1B2B30D2-FCBB-9A18-69A9-3DEB5D68F200}"/>
                  </a:ext>
                </a:extLst>
              </p:cNvPr>
              <p:cNvSpPr/>
              <p:nvPr/>
            </p:nvSpPr>
            <p:spPr>
              <a:xfrm>
                <a:off x="1467009" y="755561"/>
                <a:ext cx="212940" cy="194075"/>
              </a:xfrm>
              <a:custGeom>
                <a:avLst/>
                <a:gdLst>
                  <a:gd name="connsiteX0" fmla="*/ -228 w 212940"/>
                  <a:gd name="connsiteY0" fmla="*/ 47083 h 194075"/>
                  <a:gd name="connsiteX1" fmla="*/ -228 w 212940"/>
                  <a:gd name="connsiteY1" fmla="*/ 193496 h 194075"/>
                  <a:gd name="connsiteX2" fmla="*/ 212172 w 212940"/>
                  <a:gd name="connsiteY2" fmla="*/ 183525 h 194075"/>
                  <a:gd name="connsiteX3" fmla="*/ 212712 w 212940"/>
                  <a:gd name="connsiteY3" fmla="*/ -580 h 194075"/>
                  <a:gd name="connsiteX4" fmla="*/ -228 w 212940"/>
                  <a:gd name="connsiteY4" fmla="*/ 47083 h 1940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12940" h="194075">
                    <a:moveTo>
                      <a:pt x="-228" y="47083"/>
                    </a:moveTo>
                    <a:lnTo>
                      <a:pt x="-228" y="193496"/>
                    </a:lnTo>
                    <a:lnTo>
                      <a:pt x="212172" y="183525"/>
                    </a:lnTo>
                    <a:lnTo>
                      <a:pt x="212712" y="-580"/>
                    </a:lnTo>
                    <a:cubicBezTo>
                      <a:pt x="108924" y="4028"/>
                      <a:pt x="79260" y="25699"/>
                      <a:pt x="-228" y="47083"/>
                    </a:cubicBezTo>
                    <a:close/>
                  </a:path>
                </a:pathLst>
              </a:custGeom>
              <a:solidFill>
                <a:srgbClr val="E2F6FF"/>
              </a:solidFill>
              <a:ln w="21600" cap="rnd">
                <a:noFill/>
                <a:prstDash val="solid"/>
                <a:round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334" name="フリーフォーム: 図形 333">
                <a:extLst>
                  <a:ext uri="{FF2B5EF4-FFF2-40B4-BE49-F238E27FC236}">
                    <a16:creationId xmlns:a16="http://schemas.microsoft.com/office/drawing/2014/main" id="{CDD196CC-4156-CA8F-F9AD-2169AC2A5070}"/>
                  </a:ext>
                </a:extLst>
              </p:cNvPr>
              <p:cNvSpPr/>
              <p:nvPr/>
            </p:nvSpPr>
            <p:spPr>
              <a:xfrm>
                <a:off x="1679409" y="720425"/>
                <a:ext cx="76392" cy="244979"/>
              </a:xfrm>
              <a:custGeom>
                <a:avLst/>
                <a:gdLst>
                  <a:gd name="connsiteX0" fmla="*/ 324 w 76392"/>
                  <a:gd name="connsiteY0" fmla="*/ 34556 h 244979"/>
                  <a:gd name="connsiteX1" fmla="*/ 76175 w 76392"/>
                  <a:gd name="connsiteY1" fmla="*/ -581 h 244979"/>
                  <a:gd name="connsiteX2" fmla="*/ 75888 w 76392"/>
                  <a:gd name="connsiteY2" fmla="*/ 244399 h 244979"/>
                  <a:gd name="connsiteX3" fmla="*/ -217 w 76392"/>
                  <a:gd name="connsiteY3" fmla="*/ 218661 h 24497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76392" h="244979">
                    <a:moveTo>
                      <a:pt x="324" y="34556"/>
                    </a:moveTo>
                    <a:lnTo>
                      <a:pt x="76175" y="-581"/>
                    </a:lnTo>
                    <a:lnTo>
                      <a:pt x="75888" y="244399"/>
                    </a:lnTo>
                    <a:lnTo>
                      <a:pt x="-217" y="218661"/>
                    </a:lnTo>
                    <a:close/>
                  </a:path>
                </a:pathLst>
              </a:custGeom>
              <a:solidFill>
                <a:srgbClr val="FFB000"/>
              </a:solidFill>
              <a:ln w="21600" cap="rnd">
                <a:noFill/>
                <a:prstDash val="solid"/>
                <a:round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335" name="フリーフォーム: 図形 334">
                <a:extLst>
                  <a:ext uri="{FF2B5EF4-FFF2-40B4-BE49-F238E27FC236}">
                    <a16:creationId xmlns:a16="http://schemas.microsoft.com/office/drawing/2014/main" id="{D7F341D4-D148-F0AF-5214-A7205F53594B}"/>
                  </a:ext>
                </a:extLst>
              </p:cNvPr>
              <p:cNvSpPr/>
              <p:nvPr/>
            </p:nvSpPr>
            <p:spPr>
              <a:xfrm>
                <a:off x="1467009" y="791454"/>
                <a:ext cx="47412" cy="158183"/>
              </a:xfrm>
              <a:custGeom>
                <a:avLst/>
                <a:gdLst>
                  <a:gd name="connsiteX0" fmla="*/ 47178 w 47412"/>
                  <a:gd name="connsiteY0" fmla="*/ -578 h 158183"/>
                  <a:gd name="connsiteX1" fmla="*/ -235 w 47412"/>
                  <a:gd name="connsiteY1" fmla="*/ 11192 h 158183"/>
                  <a:gd name="connsiteX2" fmla="*/ -235 w 47412"/>
                  <a:gd name="connsiteY2" fmla="*/ 157605 h 158183"/>
                  <a:gd name="connsiteX3" fmla="*/ 33569 w 47412"/>
                  <a:gd name="connsiteY3" fmla="*/ 153393 h 158183"/>
                  <a:gd name="connsiteX4" fmla="*/ 47178 w 47412"/>
                  <a:gd name="connsiteY4" fmla="*/ -578 h 15818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47412" h="158183">
                    <a:moveTo>
                      <a:pt x="47178" y="-578"/>
                    </a:moveTo>
                    <a:cubicBezTo>
                      <a:pt x="35369" y="2590"/>
                      <a:pt x="11358" y="8096"/>
                      <a:pt x="-235" y="11192"/>
                    </a:cubicBezTo>
                    <a:lnTo>
                      <a:pt x="-235" y="157605"/>
                    </a:lnTo>
                    <a:lnTo>
                      <a:pt x="33569" y="153393"/>
                    </a:lnTo>
                    <a:cubicBezTo>
                      <a:pt x="33569" y="153393"/>
                      <a:pt x="29178" y="62349"/>
                      <a:pt x="47178" y="-578"/>
                    </a:cubicBezTo>
                    <a:close/>
                  </a:path>
                </a:pathLst>
              </a:custGeom>
              <a:solidFill>
                <a:srgbClr val="9CDBFF"/>
              </a:solidFill>
              <a:ln w="21600" cap="rnd">
                <a:noFill/>
                <a:prstDash val="solid"/>
                <a:round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336" name="フリーフォーム: 図形 335">
                <a:extLst>
                  <a:ext uri="{FF2B5EF4-FFF2-40B4-BE49-F238E27FC236}">
                    <a16:creationId xmlns:a16="http://schemas.microsoft.com/office/drawing/2014/main" id="{6EAF694E-0109-225B-1399-275CB0756722}"/>
                  </a:ext>
                </a:extLst>
              </p:cNvPr>
              <p:cNvSpPr/>
              <p:nvPr/>
            </p:nvSpPr>
            <p:spPr>
              <a:xfrm>
                <a:off x="1466974" y="719933"/>
                <a:ext cx="288828" cy="275785"/>
              </a:xfrm>
              <a:custGeom>
                <a:avLst/>
                <a:gdLst>
                  <a:gd name="connsiteX0" fmla="*/ 288603 w 288828"/>
                  <a:gd name="connsiteY0" fmla="*/ -87 h 275785"/>
                  <a:gd name="connsiteX1" fmla="*/ 38510 w 288828"/>
                  <a:gd name="connsiteY1" fmla="*/ 58738 h 275785"/>
                  <a:gd name="connsiteX2" fmla="*/ -225 w 288828"/>
                  <a:gd name="connsiteY2" fmla="*/ 82712 h 275785"/>
                  <a:gd name="connsiteX3" fmla="*/ -225 w 288828"/>
                  <a:gd name="connsiteY3" fmla="*/ 229090 h 275785"/>
                  <a:gd name="connsiteX4" fmla="*/ 23823 w 288828"/>
                  <a:gd name="connsiteY4" fmla="*/ 247593 h 275785"/>
                  <a:gd name="connsiteX5" fmla="*/ 23823 w 288828"/>
                  <a:gd name="connsiteY5" fmla="*/ 275206 h 275785"/>
                  <a:gd name="connsiteX6" fmla="*/ 65763 w 288828"/>
                  <a:gd name="connsiteY6" fmla="*/ 244892 h 275785"/>
                  <a:gd name="connsiteX7" fmla="*/ 288603 w 288828"/>
                  <a:gd name="connsiteY7" fmla="*/ 244892 h 27578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288828" h="275785">
                    <a:moveTo>
                      <a:pt x="288603" y="-87"/>
                    </a:moveTo>
                    <a:cubicBezTo>
                      <a:pt x="215811" y="-1634"/>
                      <a:pt x="117459" y="-3326"/>
                      <a:pt x="38510" y="58738"/>
                    </a:cubicBezTo>
                    <a:lnTo>
                      <a:pt x="-225" y="82712"/>
                    </a:lnTo>
                    <a:lnTo>
                      <a:pt x="-225" y="229090"/>
                    </a:lnTo>
                    <a:lnTo>
                      <a:pt x="23823" y="247593"/>
                    </a:lnTo>
                    <a:lnTo>
                      <a:pt x="23823" y="275206"/>
                    </a:lnTo>
                    <a:cubicBezTo>
                      <a:pt x="23823" y="275206"/>
                      <a:pt x="30050" y="256450"/>
                      <a:pt x="65763" y="244892"/>
                    </a:cubicBezTo>
                    <a:cubicBezTo>
                      <a:pt x="101475" y="233337"/>
                      <a:pt x="288603" y="244892"/>
                      <a:pt x="288603" y="244892"/>
                    </a:cubicBezTo>
                    <a:close/>
                  </a:path>
                </a:pathLst>
              </a:custGeom>
              <a:noFill/>
              <a:ln w="19050" cap="rnd">
                <a:solidFill>
                  <a:srgbClr val="5D5E5E"/>
                </a:solidFill>
                <a:prstDash val="solid"/>
                <a:round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</p:grpSp>
        <p:grpSp>
          <p:nvGrpSpPr>
            <p:cNvPr id="337" name="グラフィックス 2">
              <a:extLst>
                <a:ext uri="{FF2B5EF4-FFF2-40B4-BE49-F238E27FC236}">
                  <a16:creationId xmlns:a16="http://schemas.microsoft.com/office/drawing/2014/main" id="{843EE006-3213-8605-8BCD-B6A0AC6BE2E4}"/>
                </a:ext>
              </a:extLst>
            </p:cNvPr>
            <p:cNvGrpSpPr/>
            <p:nvPr/>
          </p:nvGrpSpPr>
          <p:grpSpPr>
            <a:xfrm>
              <a:off x="4014452" y="2707120"/>
              <a:ext cx="76463" cy="187511"/>
              <a:chOff x="1457562" y="1266118"/>
              <a:chExt cx="76463" cy="187511"/>
            </a:xfrm>
          </p:grpSpPr>
          <p:sp>
            <p:nvSpPr>
              <p:cNvPr id="339" name="フリーフォーム: 図形 338">
                <a:extLst>
                  <a:ext uri="{FF2B5EF4-FFF2-40B4-BE49-F238E27FC236}">
                    <a16:creationId xmlns:a16="http://schemas.microsoft.com/office/drawing/2014/main" id="{C6E0459A-4FA9-E548-1D41-449A14148791}"/>
                  </a:ext>
                </a:extLst>
              </p:cNvPr>
              <p:cNvSpPr/>
              <p:nvPr/>
            </p:nvSpPr>
            <p:spPr>
              <a:xfrm>
                <a:off x="1457562" y="1266118"/>
                <a:ext cx="76463" cy="187511"/>
              </a:xfrm>
              <a:custGeom>
                <a:avLst/>
                <a:gdLst>
                  <a:gd name="connsiteX0" fmla="*/ 41520 w 76463"/>
                  <a:gd name="connsiteY0" fmla="*/ -462 h 187511"/>
                  <a:gd name="connsiteX1" fmla="*/ 33636 w 76463"/>
                  <a:gd name="connsiteY1" fmla="*/ 674 h 187511"/>
                  <a:gd name="connsiteX2" fmla="*/ 15996 w 76463"/>
                  <a:gd name="connsiteY2" fmla="*/ 8460 h 187511"/>
                  <a:gd name="connsiteX3" fmla="*/ -240 w 76463"/>
                  <a:gd name="connsiteY3" fmla="*/ 25540 h 187511"/>
                  <a:gd name="connsiteX4" fmla="*/ -240 w 76463"/>
                  <a:gd name="connsiteY4" fmla="*/ 160928 h 187511"/>
                  <a:gd name="connsiteX5" fmla="*/ 15996 w 76463"/>
                  <a:gd name="connsiteY5" fmla="*/ 178037 h 187511"/>
                  <a:gd name="connsiteX6" fmla="*/ 33636 w 76463"/>
                  <a:gd name="connsiteY6" fmla="*/ 185794 h 187511"/>
                  <a:gd name="connsiteX7" fmla="*/ 48360 w 76463"/>
                  <a:gd name="connsiteY7" fmla="*/ 184915 h 187511"/>
                  <a:gd name="connsiteX8" fmla="*/ 66468 w 76463"/>
                  <a:gd name="connsiteY8" fmla="*/ 170478 h 187511"/>
                  <a:gd name="connsiteX9" fmla="*/ 76224 w 76463"/>
                  <a:gd name="connsiteY9" fmla="*/ 153910 h 187511"/>
                  <a:gd name="connsiteX10" fmla="*/ 76224 w 76463"/>
                  <a:gd name="connsiteY10" fmla="*/ 32588 h 187511"/>
                  <a:gd name="connsiteX11" fmla="*/ 66468 w 76463"/>
                  <a:gd name="connsiteY11" fmla="*/ 16019 h 187511"/>
                  <a:gd name="connsiteX12" fmla="*/ 48360 w 76463"/>
                  <a:gd name="connsiteY12" fmla="*/ 1555 h 187511"/>
                  <a:gd name="connsiteX13" fmla="*/ 41520 w 76463"/>
                  <a:gd name="connsiteY13" fmla="*/ -462 h 18751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76463" h="187511">
                    <a:moveTo>
                      <a:pt x="41520" y="-462"/>
                    </a:moveTo>
                    <a:cubicBezTo>
                      <a:pt x="38604" y="-662"/>
                      <a:pt x="35688" y="-207"/>
                      <a:pt x="33636" y="674"/>
                    </a:cubicBezTo>
                    <a:lnTo>
                      <a:pt x="15996" y="8460"/>
                    </a:lnTo>
                    <a:cubicBezTo>
                      <a:pt x="5592" y="13036"/>
                      <a:pt x="-240" y="19174"/>
                      <a:pt x="-240" y="25540"/>
                    </a:cubicBezTo>
                    <a:lnTo>
                      <a:pt x="-240" y="160928"/>
                    </a:lnTo>
                    <a:cubicBezTo>
                      <a:pt x="-240" y="167295"/>
                      <a:pt x="5556" y="173432"/>
                      <a:pt x="15996" y="178037"/>
                    </a:cubicBezTo>
                    <a:lnTo>
                      <a:pt x="33636" y="185794"/>
                    </a:lnTo>
                    <a:cubicBezTo>
                      <a:pt x="37956" y="187728"/>
                      <a:pt x="45408" y="187272"/>
                      <a:pt x="48360" y="184915"/>
                    </a:cubicBezTo>
                    <a:lnTo>
                      <a:pt x="66468" y="170478"/>
                    </a:lnTo>
                    <a:cubicBezTo>
                      <a:pt x="72876" y="165391"/>
                      <a:pt x="76224" y="159679"/>
                      <a:pt x="76224" y="153910"/>
                    </a:cubicBezTo>
                    <a:lnTo>
                      <a:pt x="76224" y="32588"/>
                    </a:lnTo>
                    <a:cubicBezTo>
                      <a:pt x="76224" y="26791"/>
                      <a:pt x="72876" y="21107"/>
                      <a:pt x="66468" y="16019"/>
                    </a:cubicBezTo>
                    <a:lnTo>
                      <a:pt x="48360" y="1555"/>
                    </a:lnTo>
                    <a:cubicBezTo>
                      <a:pt x="46992" y="446"/>
                      <a:pt x="44436" y="-292"/>
                      <a:pt x="41520" y="-462"/>
                    </a:cubicBezTo>
                    <a:close/>
                  </a:path>
                </a:pathLst>
              </a:custGeom>
              <a:solidFill>
                <a:srgbClr val="D3EDF8"/>
              </a:solidFill>
              <a:ln w="19184" cap="rnd">
                <a:noFill/>
                <a:prstDash val="solid"/>
                <a:round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375" name="フリーフォーム: 図形 374">
                <a:extLst>
                  <a:ext uri="{FF2B5EF4-FFF2-40B4-BE49-F238E27FC236}">
                    <a16:creationId xmlns:a16="http://schemas.microsoft.com/office/drawing/2014/main" id="{F73CA177-B4E6-3ABE-523E-7EECB22926D9}"/>
                  </a:ext>
                </a:extLst>
              </p:cNvPr>
              <p:cNvSpPr/>
              <p:nvPr/>
            </p:nvSpPr>
            <p:spPr>
              <a:xfrm>
                <a:off x="1457562" y="1289469"/>
                <a:ext cx="47736" cy="140986"/>
              </a:xfrm>
              <a:custGeom>
                <a:avLst/>
                <a:gdLst>
                  <a:gd name="connsiteX0" fmla="*/ 119 w 47736"/>
                  <a:gd name="connsiteY0" fmla="*/ -509 h 140986"/>
                  <a:gd name="connsiteX1" fmla="*/ -241 w 47736"/>
                  <a:gd name="connsiteY1" fmla="*/ 2190 h 140986"/>
                  <a:gd name="connsiteX2" fmla="*/ -241 w 47736"/>
                  <a:gd name="connsiteY2" fmla="*/ 137578 h 140986"/>
                  <a:gd name="connsiteX3" fmla="*/ 155 w 47736"/>
                  <a:gd name="connsiteY3" fmla="*/ 140478 h 140986"/>
                  <a:gd name="connsiteX4" fmla="*/ 47495 w 47736"/>
                  <a:gd name="connsiteY4" fmla="*/ 140478 h 140986"/>
                  <a:gd name="connsiteX5" fmla="*/ 47495 w 47736"/>
                  <a:gd name="connsiteY5" fmla="*/ -509 h 14098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47736" h="140986">
                    <a:moveTo>
                      <a:pt x="119" y="-509"/>
                    </a:moveTo>
                    <a:cubicBezTo>
                      <a:pt x="-133" y="400"/>
                      <a:pt x="-241" y="1281"/>
                      <a:pt x="-241" y="2190"/>
                    </a:cubicBezTo>
                    <a:lnTo>
                      <a:pt x="-241" y="137578"/>
                    </a:lnTo>
                    <a:cubicBezTo>
                      <a:pt x="-241" y="138545"/>
                      <a:pt x="-97" y="139512"/>
                      <a:pt x="155" y="140478"/>
                    </a:cubicBezTo>
                    <a:lnTo>
                      <a:pt x="47495" y="140478"/>
                    </a:lnTo>
                    <a:lnTo>
                      <a:pt x="47495" y="-509"/>
                    </a:lnTo>
                    <a:close/>
                  </a:path>
                </a:pathLst>
              </a:custGeom>
              <a:solidFill>
                <a:srgbClr val="FFB000"/>
              </a:solidFill>
              <a:ln w="19184" cap="rnd">
                <a:noFill/>
                <a:prstDash val="solid"/>
                <a:round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376" name="フリーフォーム: 図形 375">
                <a:extLst>
                  <a:ext uri="{FF2B5EF4-FFF2-40B4-BE49-F238E27FC236}">
                    <a16:creationId xmlns:a16="http://schemas.microsoft.com/office/drawing/2014/main" id="{A1039E23-AD10-C51C-113C-B64DEDE67CDE}"/>
                  </a:ext>
                </a:extLst>
              </p:cNvPr>
              <p:cNvSpPr/>
              <p:nvPr/>
            </p:nvSpPr>
            <p:spPr>
              <a:xfrm>
                <a:off x="1457562" y="1266118"/>
                <a:ext cx="76463" cy="187511"/>
              </a:xfrm>
              <a:custGeom>
                <a:avLst/>
                <a:gdLst>
                  <a:gd name="connsiteX0" fmla="*/ 41520 w 76463"/>
                  <a:gd name="connsiteY0" fmla="*/ -462 h 187511"/>
                  <a:gd name="connsiteX1" fmla="*/ 33636 w 76463"/>
                  <a:gd name="connsiteY1" fmla="*/ 674 h 187511"/>
                  <a:gd name="connsiteX2" fmla="*/ 15996 w 76463"/>
                  <a:gd name="connsiteY2" fmla="*/ 8460 h 187511"/>
                  <a:gd name="connsiteX3" fmla="*/ -240 w 76463"/>
                  <a:gd name="connsiteY3" fmla="*/ 25540 h 187511"/>
                  <a:gd name="connsiteX4" fmla="*/ -240 w 76463"/>
                  <a:gd name="connsiteY4" fmla="*/ 160928 h 187511"/>
                  <a:gd name="connsiteX5" fmla="*/ 15996 w 76463"/>
                  <a:gd name="connsiteY5" fmla="*/ 178037 h 187511"/>
                  <a:gd name="connsiteX6" fmla="*/ 33636 w 76463"/>
                  <a:gd name="connsiteY6" fmla="*/ 185794 h 187511"/>
                  <a:gd name="connsiteX7" fmla="*/ 48360 w 76463"/>
                  <a:gd name="connsiteY7" fmla="*/ 184915 h 187511"/>
                  <a:gd name="connsiteX8" fmla="*/ 66468 w 76463"/>
                  <a:gd name="connsiteY8" fmla="*/ 170478 h 187511"/>
                  <a:gd name="connsiteX9" fmla="*/ 76224 w 76463"/>
                  <a:gd name="connsiteY9" fmla="*/ 153910 h 187511"/>
                  <a:gd name="connsiteX10" fmla="*/ 76224 w 76463"/>
                  <a:gd name="connsiteY10" fmla="*/ 32588 h 187511"/>
                  <a:gd name="connsiteX11" fmla="*/ 66468 w 76463"/>
                  <a:gd name="connsiteY11" fmla="*/ 16019 h 187511"/>
                  <a:gd name="connsiteX12" fmla="*/ 48360 w 76463"/>
                  <a:gd name="connsiteY12" fmla="*/ 1555 h 187511"/>
                  <a:gd name="connsiteX13" fmla="*/ 41520 w 76463"/>
                  <a:gd name="connsiteY13" fmla="*/ -462 h 18751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76463" h="187511">
                    <a:moveTo>
                      <a:pt x="41520" y="-462"/>
                    </a:moveTo>
                    <a:cubicBezTo>
                      <a:pt x="38604" y="-662"/>
                      <a:pt x="35688" y="-207"/>
                      <a:pt x="33636" y="674"/>
                    </a:cubicBezTo>
                    <a:lnTo>
                      <a:pt x="15996" y="8460"/>
                    </a:lnTo>
                    <a:cubicBezTo>
                      <a:pt x="5592" y="13036"/>
                      <a:pt x="-240" y="19174"/>
                      <a:pt x="-240" y="25540"/>
                    </a:cubicBezTo>
                    <a:lnTo>
                      <a:pt x="-240" y="160928"/>
                    </a:lnTo>
                    <a:cubicBezTo>
                      <a:pt x="-240" y="167295"/>
                      <a:pt x="5556" y="173432"/>
                      <a:pt x="15996" y="178037"/>
                    </a:cubicBezTo>
                    <a:lnTo>
                      <a:pt x="33636" y="185794"/>
                    </a:lnTo>
                    <a:cubicBezTo>
                      <a:pt x="37956" y="187728"/>
                      <a:pt x="45408" y="187272"/>
                      <a:pt x="48360" y="184915"/>
                    </a:cubicBezTo>
                    <a:lnTo>
                      <a:pt x="66468" y="170478"/>
                    </a:lnTo>
                    <a:cubicBezTo>
                      <a:pt x="72876" y="165391"/>
                      <a:pt x="76224" y="159679"/>
                      <a:pt x="76224" y="153910"/>
                    </a:cubicBezTo>
                    <a:lnTo>
                      <a:pt x="76224" y="32588"/>
                    </a:lnTo>
                    <a:cubicBezTo>
                      <a:pt x="76224" y="26791"/>
                      <a:pt x="72876" y="21107"/>
                      <a:pt x="66468" y="16019"/>
                    </a:cubicBezTo>
                    <a:lnTo>
                      <a:pt x="48360" y="1555"/>
                    </a:lnTo>
                    <a:cubicBezTo>
                      <a:pt x="46992" y="446"/>
                      <a:pt x="44436" y="-292"/>
                      <a:pt x="41520" y="-462"/>
                    </a:cubicBezTo>
                    <a:close/>
                  </a:path>
                </a:pathLst>
              </a:custGeom>
              <a:noFill/>
              <a:ln w="19050" cap="rnd">
                <a:solidFill>
                  <a:srgbClr val="5D5E5E"/>
                </a:solidFill>
                <a:prstDash val="solid"/>
                <a:round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</p:grpSp>
        <p:sp>
          <p:nvSpPr>
            <p:cNvPr id="377" name="フリーフォーム: 図形 376">
              <a:extLst>
                <a:ext uri="{FF2B5EF4-FFF2-40B4-BE49-F238E27FC236}">
                  <a16:creationId xmlns:a16="http://schemas.microsoft.com/office/drawing/2014/main" id="{34F02DE4-9E51-7812-837B-C931AA647BD4}"/>
                </a:ext>
              </a:extLst>
            </p:cNvPr>
            <p:cNvSpPr/>
            <p:nvPr/>
          </p:nvSpPr>
          <p:spPr>
            <a:xfrm>
              <a:off x="5718727" y="2412503"/>
              <a:ext cx="178983" cy="43250"/>
            </a:xfrm>
            <a:custGeom>
              <a:avLst/>
              <a:gdLst>
                <a:gd name="connsiteX0" fmla="*/ 167612 w 178983"/>
                <a:gd name="connsiteY0" fmla="*/ -538 h 43250"/>
                <a:gd name="connsiteX1" fmla="*/ 178880 w 178983"/>
                <a:gd name="connsiteY1" fmla="*/ 8174 h 43250"/>
                <a:gd name="connsiteX2" fmla="*/ 178880 w 178983"/>
                <a:gd name="connsiteY2" fmla="*/ 33999 h 43250"/>
                <a:gd name="connsiteX3" fmla="*/ 167612 w 178983"/>
                <a:gd name="connsiteY3" fmla="*/ 42711 h 43250"/>
                <a:gd name="connsiteX4" fmla="*/ 11162 w 178983"/>
                <a:gd name="connsiteY4" fmla="*/ 42711 h 43250"/>
                <a:gd name="connsiteX5" fmla="*/ -105 w 178983"/>
                <a:gd name="connsiteY5" fmla="*/ 33999 h 43250"/>
                <a:gd name="connsiteX6" fmla="*/ -105 w 178983"/>
                <a:gd name="connsiteY6" fmla="*/ 8174 h 43250"/>
                <a:gd name="connsiteX7" fmla="*/ 11162 w 178983"/>
                <a:gd name="connsiteY7" fmla="*/ -538 h 432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78983" h="43250">
                  <a:moveTo>
                    <a:pt x="167612" y="-538"/>
                  </a:moveTo>
                  <a:cubicBezTo>
                    <a:pt x="173835" y="-538"/>
                    <a:pt x="178880" y="3362"/>
                    <a:pt x="178880" y="8174"/>
                  </a:cubicBezTo>
                  <a:lnTo>
                    <a:pt x="178880" y="33999"/>
                  </a:lnTo>
                  <a:cubicBezTo>
                    <a:pt x="178880" y="38811"/>
                    <a:pt x="173835" y="42711"/>
                    <a:pt x="167612" y="42711"/>
                  </a:cubicBezTo>
                  <a:lnTo>
                    <a:pt x="11162" y="42711"/>
                  </a:lnTo>
                  <a:cubicBezTo>
                    <a:pt x="4939" y="42711"/>
                    <a:pt x="-105" y="38811"/>
                    <a:pt x="-105" y="33999"/>
                  </a:cubicBezTo>
                  <a:lnTo>
                    <a:pt x="-105" y="8174"/>
                  </a:lnTo>
                  <a:cubicBezTo>
                    <a:pt x="-105" y="3362"/>
                    <a:pt x="4939" y="-538"/>
                    <a:pt x="11162" y="-538"/>
                  </a:cubicBezTo>
                  <a:close/>
                </a:path>
              </a:pathLst>
            </a:custGeom>
            <a:solidFill>
              <a:srgbClr val="FFFFFF"/>
            </a:solidFill>
            <a:ln w="12700" cap="rnd">
              <a:solidFill>
                <a:srgbClr val="5D5E5E"/>
              </a:solidFill>
              <a:prstDash val="solid"/>
              <a:bevel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grpSp>
          <p:nvGrpSpPr>
            <p:cNvPr id="378" name="グラフィックス 2">
              <a:extLst>
                <a:ext uri="{FF2B5EF4-FFF2-40B4-BE49-F238E27FC236}">
                  <a16:creationId xmlns:a16="http://schemas.microsoft.com/office/drawing/2014/main" id="{D9DB7C3E-5DB1-AA5B-11BE-C8F654071347}"/>
                </a:ext>
              </a:extLst>
            </p:cNvPr>
            <p:cNvGrpSpPr/>
            <p:nvPr/>
          </p:nvGrpSpPr>
          <p:grpSpPr>
            <a:xfrm>
              <a:off x="6037592" y="2345314"/>
              <a:ext cx="1537633" cy="89927"/>
              <a:chOff x="3478321" y="882881"/>
              <a:chExt cx="1537633" cy="89927"/>
            </a:xfrm>
            <a:solidFill>
              <a:srgbClr val="FFFFFF"/>
            </a:solidFill>
          </p:grpSpPr>
          <p:sp>
            <p:nvSpPr>
              <p:cNvPr id="379" name="フリーフォーム: 図形 378">
                <a:extLst>
                  <a:ext uri="{FF2B5EF4-FFF2-40B4-BE49-F238E27FC236}">
                    <a16:creationId xmlns:a16="http://schemas.microsoft.com/office/drawing/2014/main" id="{4DD8763C-2A74-6219-F6B8-6B4FFDD973A2}"/>
                  </a:ext>
                </a:extLst>
              </p:cNvPr>
              <p:cNvSpPr/>
              <p:nvPr/>
            </p:nvSpPr>
            <p:spPr>
              <a:xfrm>
                <a:off x="3478321" y="892998"/>
                <a:ext cx="39563" cy="79811"/>
              </a:xfrm>
              <a:custGeom>
                <a:avLst/>
                <a:gdLst>
                  <a:gd name="connsiteX0" fmla="*/ -85 w 39563"/>
                  <a:gd name="connsiteY0" fmla="*/ -542 h 79811"/>
                  <a:gd name="connsiteX1" fmla="*/ -85 w 39563"/>
                  <a:gd name="connsiteY1" fmla="*/ 59504 h 79811"/>
                  <a:gd name="connsiteX2" fmla="*/ 19752 w 39563"/>
                  <a:gd name="connsiteY2" fmla="*/ 79269 h 79811"/>
                  <a:gd name="connsiteX3" fmla="*/ 39479 w 39563"/>
                  <a:gd name="connsiteY3" fmla="*/ 59504 h 79811"/>
                  <a:gd name="connsiteX4" fmla="*/ 39479 w 39563"/>
                  <a:gd name="connsiteY4" fmla="*/ -542 h 7981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9563" h="79811">
                    <a:moveTo>
                      <a:pt x="-85" y="-542"/>
                    </a:moveTo>
                    <a:lnTo>
                      <a:pt x="-85" y="59504"/>
                    </a:lnTo>
                    <a:cubicBezTo>
                      <a:pt x="-49" y="70449"/>
                      <a:pt x="8807" y="79269"/>
                      <a:pt x="19752" y="79269"/>
                    </a:cubicBezTo>
                    <a:cubicBezTo>
                      <a:pt x="30624" y="79234"/>
                      <a:pt x="39479" y="70412"/>
                      <a:pt x="39479" y="59504"/>
                    </a:cubicBezTo>
                    <a:lnTo>
                      <a:pt x="39479" y="-542"/>
                    </a:lnTo>
                    <a:close/>
                  </a:path>
                </a:pathLst>
              </a:custGeom>
              <a:solidFill>
                <a:srgbClr val="FFFFFF"/>
              </a:solidFill>
              <a:ln w="12700" cap="rnd">
                <a:solidFill>
                  <a:srgbClr val="5D5E5E"/>
                </a:solidFill>
                <a:prstDash val="solid"/>
                <a:bevel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380" name="フリーフォーム: 図形 379">
                <a:extLst>
                  <a:ext uri="{FF2B5EF4-FFF2-40B4-BE49-F238E27FC236}">
                    <a16:creationId xmlns:a16="http://schemas.microsoft.com/office/drawing/2014/main" id="{C6EB6925-A877-481B-C7B2-FDD7142571A8}"/>
                  </a:ext>
                </a:extLst>
              </p:cNvPr>
              <p:cNvSpPr/>
              <p:nvPr/>
            </p:nvSpPr>
            <p:spPr>
              <a:xfrm>
                <a:off x="4976391" y="882881"/>
                <a:ext cx="39563" cy="79811"/>
              </a:xfrm>
              <a:custGeom>
                <a:avLst/>
                <a:gdLst>
                  <a:gd name="connsiteX0" fmla="*/ 31 w 39563"/>
                  <a:gd name="connsiteY0" fmla="*/ -543 h 79811"/>
                  <a:gd name="connsiteX1" fmla="*/ 31 w 39563"/>
                  <a:gd name="connsiteY1" fmla="*/ 59504 h 79811"/>
                  <a:gd name="connsiteX2" fmla="*/ 19831 w 39563"/>
                  <a:gd name="connsiteY2" fmla="*/ 79268 h 79811"/>
                  <a:gd name="connsiteX3" fmla="*/ 39595 w 39563"/>
                  <a:gd name="connsiteY3" fmla="*/ 59504 h 79811"/>
                  <a:gd name="connsiteX4" fmla="*/ 39595 w 39563"/>
                  <a:gd name="connsiteY4" fmla="*/ -543 h 7981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9563" h="79811">
                    <a:moveTo>
                      <a:pt x="31" y="-543"/>
                    </a:moveTo>
                    <a:lnTo>
                      <a:pt x="31" y="59504"/>
                    </a:lnTo>
                    <a:cubicBezTo>
                      <a:pt x="67" y="70448"/>
                      <a:pt x="8923" y="79268"/>
                      <a:pt x="19831" y="79268"/>
                    </a:cubicBezTo>
                    <a:cubicBezTo>
                      <a:pt x="30738" y="79233"/>
                      <a:pt x="39559" y="70413"/>
                      <a:pt x="39595" y="59504"/>
                    </a:cubicBezTo>
                    <a:lnTo>
                      <a:pt x="39595" y="-543"/>
                    </a:lnTo>
                    <a:close/>
                  </a:path>
                </a:pathLst>
              </a:custGeom>
              <a:solidFill>
                <a:srgbClr val="FFFFFF"/>
              </a:solidFill>
              <a:ln w="12700" cap="rnd">
                <a:solidFill>
                  <a:srgbClr val="5D5E5E"/>
                </a:solidFill>
                <a:prstDash val="solid"/>
                <a:bevel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381" name="フリーフォーム: 図形 380">
                <a:extLst>
                  <a:ext uri="{FF2B5EF4-FFF2-40B4-BE49-F238E27FC236}">
                    <a16:creationId xmlns:a16="http://schemas.microsoft.com/office/drawing/2014/main" id="{C295260F-21AD-C179-EF4A-628860697B0B}"/>
                  </a:ext>
                </a:extLst>
              </p:cNvPr>
              <p:cNvSpPr/>
              <p:nvPr/>
            </p:nvSpPr>
            <p:spPr>
              <a:xfrm>
                <a:off x="4477034" y="887957"/>
                <a:ext cx="39563" cy="79811"/>
              </a:xfrm>
              <a:custGeom>
                <a:avLst/>
                <a:gdLst>
                  <a:gd name="connsiteX0" fmla="*/ -8 w 39563"/>
                  <a:gd name="connsiteY0" fmla="*/ -543 h 79811"/>
                  <a:gd name="connsiteX1" fmla="*/ -8 w 39563"/>
                  <a:gd name="connsiteY1" fmla="*/ 59504 h 79811"/>
                  <a:gd name="connsiteX2" fmla="*/ 19793 w 39563"/>
                  <a:gd name="connsiteY2" fmla="*/ 79268 h 79811"/>
                  <a:gd name="connsiteX3" fmla="*/ 39556 w 39563"/>
                  <a:gd name="connsiteY3" fmla="*/ 59504 h 79811"/>
                  <a:gd name="connsiteX4" fmla="*/ 39556 w 39563"/>
                  <a:gd name="connsiteY4" fmla="*/ -543 h 7981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9563" h="79811">
                    <a:moveTo>
                      <a:pt x="-8" y="-543"/>
                    </a:moveTo>
                    <a:lnTo>
                      <a:pt x="-8" y="59504"/>
                    </a:lnTo>
                    <a:cubicBezTo>
                      <a:pt x="28" y="70413"/>
                      <a:pt x="8884" y="79268"/>
                      <a:pt x="19793" y="79268"/>
                    </a:cubicBezTo>
                    <a:cubicBezTo>
                      <a:pt x="30700" y="79233"/>
                      <a:pt x="39521" y="70413"/>
                      <a:pt x="39556" y="59504"/>
                    </a:cubicBezTo>
                    <a:lnTo>
                      <a:pt x="39556" y="-543"/>
                    </a:lnTo>
                    <a:close/>
                  </a:path>
                </a:pathLst>
              </a:custGeom>
              <a:solidFill>
                <a:srgbClr val="FFFFFF"/>
              </a:solidFill>
              <a:ln w="12700" cap="rnd">
                <a:solidFill>
                  <a:srgbClr val="5D5E5E"/>
                </a:solidFill>
                <a:prstDash val="solid"/>
                <a:bevel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382" name="フリーフォーム: 図形 381">
                <a:extLst>
                  <a:ext uri="{FF2B5EF4-FFF2-40B4-BE49-F238E27FC236}">
                    <a16:creationId xmlns:a16="http://schemas.microsoft.com/office/drawing/2014/main" id="{41945E31-01EC-A544-D7D0-139E0D16ADE1}"/>
                  </a:ext>
                </a:extLst>
              </p:cNvPr>
              <p:cNvSpPr/>
              <p:nvPr/>
            </p:nvSpPr>
            <p:spPr>
              <a:xfrm>
                <a:off x="3977678" y="892998"/>
                <a:ext cx="39563" cy="79811"/>
              </a:xfrm>
              <a:custGeom>
                <a:avLst/>
                <a:gdLst>
                  <a:gd name="connsiteX0" fmla="*/ -47 w 39563"/>
                  <a:gd name="connsiteY0" fmla="*/ -542 h 79811"/>
                  <a:gd name="connsiteX1" fmla="*/ -47 w 39563"/>
                  <a:gd name="connsiteY1" fmla="*/ 59504 h 79811"/>
                  <a:gd name="connsiteX2" fmla="*/ 19754 w 39563"/>
                  <a:gd name="connsiteY2" fmla="*/ 79269 h 79811"/>
                  <a:gd name="connsiteX3" fmla="*/ 39517 w 39563"/>
                  <a:gd name="connsiteY3" fmla="*/ 59504 h 79811"/>
                  <a:gd name="connsiteX4" fmla="*/ 39517 w 39563"/>
                  <a:gd name="connsiteY4" fmla="*/ -542 h 7981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9563" h="79811">
                    <a:moveTo>
                      <a:pt x="-47" y="-542"/>
                    </a:moveTo>
                    <a:lnTo>
                      <a:pt x="-47" y="59504"/>
                    </a:lnTo>
                    <a:cubicBezTo>
                      <a:pt x="-10" y="70449"/>
                      <a:pt x="8846" y="79269"/>
                      <a:pt x="19754" y="79269"/>
                    </a:cubicBezTo>
                    <a:cubicBezTo>
                      <a:pt x="30661" y="79234"/>
                      <a:pt x="39482" y="70412"/>
                      <a:pt x="39517" y="59504"/>
                    </a:cubicBezTo>
                    <a:lnTo>
                      <a:pt x="39517" y="-542"/>
                    </a:lnTo>
                    <a:close/>
                  </a:path>
                </a:pathLst>
              </a:custGeom>
              <a:solidFill>
                <a:srgbClr val="FFFFFF"/>
              </a:solidFill>
              <a:ln w="12700" cap="rnd">
                <a:solidFill>
                  <a:srgbClr val="5D5E5E"/>
                </a:solidFill>
                <a:prstDash val="solid"/>
                <a:bevel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</p:grpSp>
        <p:sp>
          <p:nvSpPr>
            <p:cNvPr id="383" name="フリーフォーム: 図形 382">
              <a:extLst>
                <a:ext uri="{FF2B5EF4-FFF2-40B4-BE49-F238E27FC236}">
                  <a16:creationId xmlns:a16="http://schemas.microsoft.com/office/drawing/2014/main" id="{D80B4217-4115-9F2B-4AFA-838A6035372E}"/>
                </a:ext>
              </a:extLst>
            </p:cNvPr>
            <p:cNvSpPr/>
            <p:nvPr/>
          </p:nvSpPr>
          <p:spPr>
            <a:xfrm>
              <a:off x="5659687" y="2318290"/>
              <a:ext cx="2269693" cy="76717"/>
            </a:xfrm>
            <a:custGeom>
              <a:avLst/>
              <a:gdLst>
                <a:gd name="connsiteX0" fmla="*/ -28 w 2269693"/>
                <a:gd name="connsiteY0" fmla="*/ 22678 h 76717"/>
                <a:gd name="connsiteX1" fmla="*/ 2245833 w 2269693"/>
                <a:gd name="connsiteY1" fmla="*/ -543 h 76717"/>
                <a:gd name="connsiteX2" fmla="*/ 2269666 w 2269693"/>
                <a:gd name="connsiteY2" fmla="*/ 23291 h 76717"/>
                <a:gd name="connsiteX3" fmla="*/ 2269666 w 2269693"/>
                <a:gd name="connsiteY3" fmla="*/ 50686 h 76717"/>
                <a:gd name="connsiteX4" fmla="*/ -28 w 2269693"/>
                <a:gd name="connsiteY4" fmla="*/ 76174 h 767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269693" h="76717">
                  <a:moveTo>
                    <a:pt x="-28" y="22678"/>
                  </a:moveTo>
                  <a:lnTo>
                    <a:pt x="2245833" y="-543"/>
                  </a:lnTo>
                  <a:lnTo>
                    <a:pt x="2269666" y="23291"/>
                  </a:lnTo>
                  <a:lnTo>
                    <a:pt x="2269666" y="50686"/>
                  </a:lnTo>
                  <a:lnTo>
                    <a:pt x="-28" y="76174"/>
                  </a:lnTo>
                  <a:close/>
                </a:path>
              </a:pathLst>
            </a:custGeom>
            <a:solidFill>
              <a:srgbClr val="FFFFFF"/>
            </a:solidFill>
            <a:ln w="19050" cap="rnd">
              <a:solidFill>
                <a:srgbClr val="5D5E5E"/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grpSp>
          <p:nvGrpSpPr>
            <p:cNvPr id="384" name="グラフィックス 106">
              <a:extLst>
                <a:ext uri="{FF2B5EF4-FFF2-40B4-BE49-F238E27FC236}">
                  <a16:creationId xmlns:a16="http://schemas.microsoft.com/office/drawing/2014/main" id="{9D2B8D7E-BD32-AA66-E648-66B4AD127BC2}"/>
                </a:ext>
              </a:extLst>
            </p:cNvPr>
            <p:cNvGrpSpPr/>
            <p:nvPr/>
          </p:nvGrpSpPr>
          <p:grpSpPr>
            <a:xfrm>
              <a:off x="4665269" y="2743384"/>
              <a:ext cx="658800" cy="658800"/>
              <a:chOff x="3106202" y="4063626"/>
              <a:chExt cx="508058" cy="508058"/>
            </a:xfrm>
          </p:grpSpPr>
          <p:sp>
            <p:nvSpPr>
              <p:cNvPr id="385" name="フリーフォーム: 図形 384">
                <a:extLst>
                  <a:ext uri="{FF2B5EF4-FFF2-40B4-BE49-F238E27FC236}">
                    <a16:creationId xmlns:a16="http://schemas.microsoft.com/office/drawing/2014/main" id="{F258AB06-BCC6-4D5E-3C14-CA61415C8167}"/>
                  </a:ext>
                </a:extLst>
              </p:cNvPr>
              <p:cNvSpPr/>
              <p:nvPr/>
            </p:nvSpPr>
            <p:spPr>
              <a:xfrm>
                <a:off x="3106202" y="4063626"/>
                <a:ext cx="508058" cy="508058"/>
              </a:xfrm>
              <a:custGeom>
                <a:avLst/>
                <a:gdLst>
                  <a:gd name="connsiteX0" fmla="*/ 508002 w 508058"/>
                  <a:gd name="connsiteY0" fmla="*/ 253955 h 508058"/>
                  <a:gd name="connsiteX1" fmla="*/ 253973 w 508058"/>
                  <a:gd name="connsiteY1" fmla="*/ 507984 h 508058"/>
                  <a:gd name="connsiteX2" fmla="*/ -56 w 508058"/>
                  <a:gd name="connsiteY2" fmla="*/ 253955 h 508058"/>
                  <a:gd name="connsiteX3" fmla="*/ 253973 w 508058"/>
                  <a:gd name="connsiteY3" fmla="*/ -74 h 508058"/>
                  <a:gd name="connsiteX4" fmla="*/ 508002 w 508058"/>
                  <a:gd name="connsiteY4" fmla="*/ 253955 h 50805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508058" h="508058">
                    <a:moveTo>
                      <a:pt x="508002" y="253955"/>
                    </a:moveTo>
                    <a:cubicBezTo>
                      <a:pt x="508002" y="394251"/>
                      <a:pt x="394269" y="507984"/>
                      <a:pt x="253973" y="507984"/>
                    </a:cubicBezTo>
                    <a:cubicBezTo>
                      <a:pt x="113676" y="507984"/>
                      <a:pt x="-56" y="394251"/>
                      <a:pt x="-56" y="253955"/>
                    </a:cubicBezTo>
                    <a:cubicBezTo>
                      <a:pt x="-56" y="113658"/>
                      <a:pt x="113676" y="-74"/>
                      <a:pt x="253973" y="-74"/>
                    </a:cubicBezTo>
                    <a:cubicBezTo>
                      <a:pt x="394269" y="-74"/>
                      <a:pt x="508002" y="113658"/>
                      <a:pt x="508002" y="253955"/>
                    </a:cubicBezTo>
                    <a:close/>
                  </a:path>
                </a:pathLst>
              </a:custGeom>
              <a:solidFill>
                <a:srgbClr val="302B32"/>
              </a:solidFill>
              <a:ln w="19050" cap="rnd">
                <a:solidFill>
                  <a:srgbClr val="1A1A1A"/>
                </a:solidFill>
                <a:prstDash val="solid"/>
                <a:bevel/>
              </a:ln>
            </p:spPr>
            <p:txBody>
              <a:bodyPr rtlCol="0" anchor="ctr"/>
              <a:lstStyle/>
              <a:p>
                <a:endParaRPr lang="ja-JP" altLang="en-US" dirty="0"/>
              </a:p>
            </p:txBody>
          </p:sp>
          <p:sp>
            <p:nvSpPr>
              <p:cNvPr id="386" name="フリーフォーム: 図形 385">
                <a:extLst>
                  <a:ext uri="{FF2B5EF4-FFF2-40B4-BE49-F238E27FC236}">
                    <a16:creationId xmlns:a16="http://schemas.microsoft.com/office/drawing/2014/main" id="{B6AB3FC1-F7DF-3EAB-680B-9E846358C2F2}"/>
                  </a:ext>
                </a:extLst>
              </p:cNvPr>
              <p:cNvSpPr/>
              <p:nvPr/>
            </p:nvSpPr>
            <p:spPr>
              <a:xfrm>
                <a:off x="3180859" y="4138283"/>
                <a:ext cx="358746" cy="358746"/>
              </a:xfrm>
              <a:custGeom>
                <a:avLst/>
                <a:gdLst>
                  <a:gd name="connsiteX0" fmla="*/ 358690 w 358746"/>
                  <a:gd name="connsiteY0" fmla="*/ 179299 h 358746"/>
                  <a:gd name="connsiteX1" fmla="*/ 179317 w 358746"/>
                  <a:gd name="connsiteY1" fmla="*/ 358672 h 358746"/>
                  <a:gd name="connsiteX2" fmla="*/ -57 w 358746"/>
                  <a:gd name="connsiteY2" fmla="*/ 179299 h 358746"/>
                  <a:gd name="connsiteX3" fmla="*/ 179317 w 358746"/>
                  <a:gd name="connsiteY3" fmla="*/ -75 h 358746"/>
                  <a:gd name="connsiteX4" fmla="*/ 358690 w 358746"/>
                  <a:gd name="connsiteY4" fmla="*/ 179299 h 35874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58746" h="358746">
                    <a:moveTo>
                      <a:pt x="358690" y="179299"/>
                    </a:moveTo>
                    <a:cubicBezTo>
                      <a:pt x="358690" y="278363"/>
                      <a:pt x="278381" y="358672"/>
                      <a:pt x="179317" y="358672"/>
                    </a:cubicBezTo>
                    <a:cubicBezTo>
                      <a:pt x="80252" y="358672"/>
                      <a:pt x="-57" y="278364"/>
                      <a:pt x="-57" y="179299"/>
                    </a:cubicBezTo>
                    <a:cubicBezTo>
                      <a:pt x="-57" y="80234"/>
                      <a:pt x="80252" y="-75"/>
                      <a:pt x="179317" y="-75"/>
                    </a:cubicBezTo>
                    <a:cubicBezTo>
                      <a:pt x="278381" y="-75"/>
                      <a:pt x="358690" y="80233"/>
                      <a:pt x="358690" y="179299"/>
                    </a:cubicBezTo>
                    <a:close/>
                  </a:path>
                </a:pathLst>
              </a:custGeom>
              <a:solidFill>
                <a:srgbClr val="6B6E73"/>
              </a:solidFill>
              <a:ln w="12246" cap="rnd">
                <a:noFill/>
                <a:prstDash val="solid"/>
                <a:bevel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387" name="フリーフォーム: 図形 386">
                <a:extLst>
                  <a:ext uri="{FF2B5EF4-FFF2-40B4-BE49-F238E27FC236}">
                    <a16:creationId xmlns:a16="http://schemas.microsoft.com/office/drawing/2014/main" id="{DECCD675-2C9C-5D25-9480-4DB75F1E7D18}"/>
                  </a:ext>
                </a:extLst>
              </p:cNvPr>
              <p:cNvSpPr/>
              <p:nvPr/>
            </p:nvSpPr>
            <p:spPr>
              <a:xfrm>
                <a:off x="3204246" y="4161670"/>
                <a:ext cx="311971" cy="311971"/>
              </a:xfrm>
              <a:custGeom>
                <a:avLst/>
                <a:gdLst>
                  <a:gd name="connsiteX0" fmla="*/ 311915 w 311971"/>
                  <a:gd name="connsiteY0" fmla="*/ 155911 h 311971"/>
                  <a:gd name="connsiteX1" fmla="*/ 155929 w 311971"/>
                  <a:gd name="connsiteY1" fmla="*/ 311897 h 311971"/>
                  <a:gd name="connsiteX2" fmla="*/ -57 w 311971"/>
                  <a:gd name="connsiteY2" fmla="*/ 155911 h 311971"/>
                  <a:gd name="connsiteX3" fmla="*/ 155929 w 311971"/>
                  <a:gd name="connsiteY3" fmla="*/ -75 h 311971"/>
                  <a:gd name="connsiteX4" fmla="*/ 311915 w 311971"/>
                  <a:gd name="connsiteY4" fmla="*/ 155911 h 31197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11971" h="311971">
                    <a:moveTo>
                      <a:pt x="311915" y="155911"/>
                    </a:moveTo>
                    <a:cubicBezTo>
                      <a:pt x="311915" y="242060"/>
                      <a:pt x="242078" y="311897"/>
                      <a:pt x="155929" y="311897"/>
                    </a:cubicBezTo>
                    <a:cubicBezTo>
                      <a:pt x="69780" y="311897"/>
                      <a:pt x="-57" y="242060"/>
                      <a:pt x="-57" y="155911"/>
                    </a:cubicBezTo>
                    <a:cubicBezTo>
                      <a:pt x="-57" y="69763"/>
                      <a:pt x="69780" y="-75"/>
                      <a:pt x="155929" y="-75"/>
                    </a:cubicBezTo>
                    <a:cubicBezTo>
                      <a:pt x="242078" y="-75"/>
                      <a:pt x="311915" y="69763"/>
                      <a:pt x="311915" y="155911"/>
                    </a:cubicBezTo>
                    <a:close/>
                  </a:path>
                </a:pathLst>
              </a:custGeom>
              <a:solidFill>
                <a:srgbClr val="DEE1E7"/>
              </a:solidFill>
              <a:ln w="12246" cap="rnd">
                <a:noFill/>
                <a:prstDash val="solid"/>
                <a:bevel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388" name="フリーフォーム: 図形 387">
                <a:extLst>
                  <a:ext uri="{FF2B5EF4-FFF2-40B4-BE49-F238E27FC236}">
                    <a16:creationId xmlns:a16="http://schemas.microsoft.com/office/drawing/2014/main" id="{CE8DEB76-1470-777E-7642-F1FE5254EFA5}"/>
                  </a:ext>
                </a:extLst>
              </p:cNvPr>
              <p:cNvSpPr/>
              <p:nvPr/>
            </p:nvSpPr>
            <p:spPr>
              <a:xfrm>
                <a:off x="3277706" y="4235130"/>
                <a:ext cx="165051" cy="165051"/>
              </a:xfrm>
              <a:custGeom>
                <a:avLst/>
                <a:gdLst>
                  <a:gd name="connsiteX0" fmla="*/ 164995 w 165051"/>
                  <a:gd name="connsiteY0" fmla="*/ 82451 h 165051"/>
                  <a:gd name="connsiteX1" fmla="*/ 82469 w 165051"/>
                  <a:gd name="connsiteY1" fmla="*/ 164977 h 165051"/>
                  <a:gd name="connsiteX2" fmla="*/ -57 w 165051"/>
                  <a:gd name="connsiteY2" fmla="*/ 82451 h 165051"/>
                  <a:gd name="connsiteX3" fmla="*/ 82469 w 165051"/>
                  <a:gd name="connsiteY3" fmla="*/ -75 h 165051"/>
                  <a:gd name="connsiteX4" fmla="*/ 164995 w 165051"/>
                  <a:gd name="connsiteY4" fmla="*/ 82451 h 16505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65051" h="165051">
                    <a:moveTo>
                      <a:pt x="164995" y="82451"/>
                    </a:moveTo>
                    <a:cubicBezTo>
                      <a:pt x="164995" y="128029"/>
                      <a:pt x="128047" y="164977"/>
                      <a:pt x="82469" y="164977"/>
                    </a:cubicBezTo>
                    <a:cubicBezTo>
                      <a:pt x="36891" y="164977"/>
                      <a:pt x="-57" y="128029"/>
                      <a:pt x="-57" y="82451"/>
                    </a:cubicBezTo>
                    <a:cubicBezTo>
                      <a:pt x="-57" y="36874"/>
                      <a:pt x="36891" y="-75"/>
                      <a:pt x="82469" y="-75"/>
                    </a:cubicBezTo>
                    <a:cubicBezTo>
                      <a:pt x="128046" y="-75"/>
                      <a:pt x="164995" y="36874"/>
                      <a:pt x="164995" y="82451"/>
                    </a:cubicBezTo>
                    <a:close/>
                  </a:path>
                </a:pathLst>
              </a:custGeom>
              <a:solidFill>
                <a:srgbClr val="CCD5DB"/>
              </a:solidFill>
              <a:ln w="12700" cap="rnd">
                <a:solidFill>
                  <a:srgbClr val="FFFFFF"/>
                </a:solidFill>
                <a:prstDash val="solid"/>
                <a:bevel/>
              </a:ln>
            </p:spPr>
            <p:txBody>
              <a:bodyPr rtlCol="0" anchor="ctr"/>
              <a:lstStyle/>
              <a:p>
                <a:endParaRPr lang="ja-JP" altLang="en-US" dirty="0"/>
              </a:p>
            </p:txBody>
          </p:sp>
          <p:sp>
            <p:nvSpPr>
              <p:cNvPr id="389" name="フリーフォーム: 図形 388">
                <a:extLst>
                  <a:ext uri="{FF2B5EF4-FFF2-40B4-BE49-F238E27FC236}">
                    <a16:creationId xmlns:a16="http://schemas.microsoft.com/office/drawing/2014/main" id="{C0700265-8C61-B6B6-C586-24F6BFD99CB0}"/>
                  </a:ext>
                </a:extLst>
              </p:cNvPr>
              <p:cNvSpPr/>
              <p:nvPr/>
            </p:nvSpPr>
            <p:spPr>
              <a:xfrm>
                <a:off x="3217794" y="4172761"/>
                <a:ext cx="284863" cy="274268"/>
              </a:xfrm>
              <a:custGeom>
                <a:avLst/>
                <a:gdLst>
                  <a:gd name="connsiteX0" fmla="*/ 23981 w 284863"/>
                  <a:gd name="connsiteY0" fmla="*/ 77591 h 274268"/>
                  <a:gd name="connsiteX1" fmla="*/ 35461 w 284863"/>
                  <a:gd name="connsiteY1" fmla="*/ 111358 h 274268"/>
                  <a:gd name="connsiteX2" fmla="*/ 6535 w 284863"/>
                  <a:gd name="connsiteY2" fmla="*/ 131276 h 274268"/>
                  <a:gd name="connsiteX3" fmla="*/ 3635 w 284863"/>
                  <a:gd name="connsiteY3" fmla="*/ 101022 h 274268"/>
                  <a:gd name="connsiteX4" fmla="*/ 23981 w 284863"/>
                  <a:gd name="connsiteY4" fmla="*/ 77591 h 274268"/>
                  <a:gd name="connsiteX5" fmla="*/ 40997 w 284863"/>
                  <a:gd name="connsiteY5" fmla="*/ 237337 h 274268"/>
                  <a:gd name="connsiteX6" fmla="*/ 76664 w 284863"/>
                  <a:gd name="connsiteY6" fmla="*/ 236868 h 274268"/>
                  <a:gd name="connsiteX7" fmla="*/ 86674 w 284863"/>
                  <a:gd name="connsiteY7" fmla="*/ 270513 h 274268"/>
                  <a:gd name="connsiteX8" fmla="*/ 57013 w 284863"/>
                  <a:gd name="connsiteY8" fmla="*/ 263934 h 274268"/>
                  <a:gd name="connsiteX9" fmla="*/ 40997 w 284863"/>
                  <a:gd name="connsiteY9" fmla="*/ 237337 h 274268"/>
                  <a:gd name="connsiteX10" fmla="*/ 198190 w 284863"/>
                  <a:gd name="connsiteY10" fmla="*/ 270513 h 274268"/>
                  <a:gd name="connsiteX11" fmla="*/ 208772 w 284863"/>
                  <a:gd name="connsiteY11" fmla="*/ 236459 h 274268"/>
                  <a:gd name="connsiteX12" fmla="*/ 243867 w 284863"/>
                  <a:gd name="connsiteY12" fmla="*/ 237337 h 274268"/>
                  <a:gd name="connsiteX13" fmla="*/ 228423 w 284863"/>
                  <a:gd name="connsiteY13" fmla="*/ 263526 h 274268"/>
                  <a:gd name="connsiteX14" fmla="*/ 198190 w 284863"/>
                  <a:gd name="connsiteY14" fmla="*/ 270513 h 274268"/>
                  <a:gd name="connsiteX15" fmla="*/ 278329 w 284863"/>
                  <a:gd name="connsiteY15" fmla="*/ 131276 h 274268"/>
                  <a:gd name="connsiteX16" fmla="*/ 249199 w 284863"/>
                  <a:gd name="connsiteY16" fmla="*/ 110705 h 274268"/>
                  <a:gd name="connsiteX17" fmla="*/ 260883 w 284863"/>
                  <a:gd name="connsiteY17" fmla="*/ 77591 h 274268"/>
                  <a:gd name="connsiteX18" fmla="*/ 281005 w 284863"/>
                  <a:gd name="connsiteY18" fmla="*/ 100368 h 274268"/>
                  <a:gd name="connsiteX19" fmla="*/ 278329 w 284863"/>
                  <a:gd name="connsiteY19" fmla="*/ 131276 h 274268"/>
                  <a:gd name="connsiteX20" fmla="*/ 170653 w 284863"/>
                  <a:gd name="connsiteY20" fmla="*/ 12038 h 274268"/>
                  <a:gd name="connsiteX21" fmla="*/ 142095 w 284863"/>
                  <a:gd name="connsiteY21" fmla="*/ 33385 h 274268"/>
                  <a:gd name="connsiteX22" fmla="*/ 114211 w 284863"/>
                  <a:gd name="connsiteY22" fmla="*/ 12038 h 274268"/>
                  <a:gd name="connsiteX23" fmla="*/ 142095 w 284863"/>
                  <a:gd name="connsiteY23" fmla="*/ -76 h 274268"/>
                  <a:gd name="connsiteX24" fmla="*/ 170653 w 284863"/>
                  <a:gd name="connsiteY24" fmla="*/ 12038 h 27426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</a:cxnLst>
                <a:rect l="l" t="t" r="r" b="b"/>
                <a:pathLst>
                  <a:path w="284863" h="274268">
                    <a:moveTo>
                      <a:pt x="23981" y="77591"/>
                    </a:moveTo>
                    <a:cubicBezTo>
                      <a:pt x="32765" y="80451"/>
                      <a:pt x="40323" y="96344"/>
                      <a:pt x="35461" y="111358"/>
                    </a:cubicBezTo>
                    <a:cubicBezTo>
                      <a:pt x="30579" y="126373"/>
                      <a:pt x="15319" y="134135"/>
                      <a:pt x="6535" y="131276"/>
                    </a:cubicBezTo>
                    <a:cubicBezTo>
                      <a:pt x="-2249" y="128416"/>
                      <a:pt x="-1227" y="116037"/>
                      <a:pt x="3635" y="101022"/>
                    </a:cubicBezTo>
                    <a:cubicBezTo>
                      <a:pt x="8517" y="86007"/>
                      <a:pt x="15197" y="74731"/>
                      <a:pt x="23981" y="77591"/>
                    </a:cubicBezTo>
                    <a:close/>
                    <a:moveTo>
                      <a:pt x="40997" y="237337"/>
                    </a:moveTo>
                    <a:cubicBezTo>
                      <a:pt x="46431" y="229861"/>
                      <a:pt x="63897" y="227593"/>
                      <a:pt x="76664" y="236868"/>
                    </a:cubicBezTo>
                    <a:cubicBezTo>
                      <a:pt x="89432" y="246142"/>
                      <a:pt x="92108" y="263056"/>
                      <a:pt x="86674" y="270513"/>
                    </a:cubicBezTo>
                    <a:cubicBezTo>
                      <a:pt x="81240" y="277989"/>
                      <a:pt x="69780" y="273209"/>
                      <a:pt x="57013" y="263934"/>
                    </a:cubicBezTo>
                    <a:cubicBezTo>
                      <a:pt x="44245" y="254661"/>
                      <a:pt x="35584" y="244814"/>
                      <a:pt x="40997" y="237337"/>
                    </a:cubicBezTo>
                    <a:close/>
                    <a:moveTo>
                      <a:pt x="198190" y="270513"/>
                    </a:moveTo>
                    <a:cubicBezTo>
                      <a:pt x="192777" y="263056"/>
                      <a:pt x="196004" y="245733"/>
                      <a:pt x="208772" y="236459"/>
                    </a:cubicBezTo>
                    <a:cubicBezTo>
                      <a:pt x="221539" y="227185"/>
                      <a:pt x="238433" y="229881"/>
                      <a:pt x="243867" y="237337"/>
                    </a:cubicBezTo>
                    <a:cubicBezTo>
                      <a:pt x="249301" y="244814"/>
                      <a:pt x="241191" y="254252"/>
                      <a:pt x="228423" y="263526"/>
                    </a:cubicBezTo>
                    <a:cubicBezTo>
                      <a:pt x="215656" y="272801"/>
                      <a:pt x="203624" y="277989"/>
                      <a:pt x="198190" y="270513"/>
                    </a:cubicBezTo>
                    <a:close/>
                    <a:moveTo>
                      <a:pt x="278329" y="131276"/>
                    </a:moveTo>
                    <a:cubicBezTo>
                      <a:pt x="269545" y="134135"/>
                      <a:pt x="254081" y="125699"/>
                      <a:pt x="249199" y="110705"/>
                    </a:cubicBezTo>
                    <a:cubicBezTo>
                      <a:pt x="244316" y="95690"/>
                      <a:pt x="252099" y="80451"/>
                      <a:pt x="260883" y="77591"/>
                    </a:cubicBezTo>
                    <a:cubicBezTo>
                      <a:pt x="269667" y="74731"/>
                      <a:pt x="276143" y="85354"/>
                      <a:pt x="281005" y="100368"/>
                    </a:cubicBezTo>
                    <a:cubicBezTo>
                      <a:pt x="285887" y="115363"/>
                      <a:pt x="287113" y="128416"/>
                      <a:pt x="278329" y="131276"/>
                    </a:cubicBezTo>
                    <a:close/>
                    <a:moveTo>
                      <a:pt x="170653" y="12038"/>
                    </a:moveTo>
                    <a:cubicBezTo>
                      <a:pt x="170653" y="21271"/>
                      <a:pt x="157865" y="33385"/>
                      <a:pt x="142095" y="33385"/>
                    </a:cubicBezTo>
                    <a:cubicBezTo>
                      <a:pt x="126304" y="33385"/>
                      <a:pt x="114211" y="21271"/>
                      <a:pt x="114211" y="12038"/>
                    </a:cubicBezTo>
                    <a:cubicBezTo>
                      <a:pt x="114211" y="2805"/>
                      <a:pt x="126304" y="-76"/>
                      <a:pt x="142095" y="-76"/>
                    </a:cubicBezTo>
                    <a:cubicBezTo>
                      <a:pt x="157865" y="-76"/>
                      <a:pt x="170653" y="2805"/>
                      <a:pt x="170653" y="12038"/>
                    </a:cubicBezTo>
                    <a:close/>
                  </a:path>
                </a:pathLst>
              </a:custGeom>
              <a:solidFill>
                <a:srgbClr val="0D0706"/>
              </a:solidFill>
              <a:ln w="2105" cap="rnd">
                <a:noFill/>
                <a:prstDash val="solid"/>
                <a:bevel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</p:grpSp>
        <p:grpSp>
          <p:nvGrpSpPr>
            <p:cNvPr id="410" name="グラフィックス 106">
              <a:extLst>
                <a:ext uri="{FF2B5EF4-FFF2-40B4-BE49-F238E27FC236}">
                  <a16:creationId xmlns:a16="http://schemas.microsoft.com/office/drawing/2014/main" id="{FAB939EC-DC1B-2DB0-E4FA-FBE31C880BFD}"/>
                </a:ext>
              </a:extLst>
            </p:cNvPr>
            <p:cNvGrpSpPr/>
            <p:nvPr/>
          </p:nvGrpSpPr>
          <p:grpSpPr>
            <a:xfrm>
              <a:off x="6824082" y="2743384"/>
              <a:ext cx="658800" cy="658800"/>
              <a:chOff x="3106200" y="4063624"/>
              <a:chExt cx="508058" cy="508058"/>
            </a:xfrm>
          </p:grpSpPr>
          <p:sp>
            <p:nvSpPr>
              <p:cNvPr id="411" name="フリーフォーム: 図形 410">
                <a:extLst>
                  <a:ext uri="{FF2B5EF4-FFF2-40B4-BE49-F238E27FC236}">
                    <a16:creationId xmlns:a16="http://schemas.microsoft.com/office/drawing/2014/main" id="{E4117BE9-2BAA-47EF-E1D0-E48381504F27}"/>
                  </a:ext>
                </a:extLst>
              </p:cNvPr>
              <p:cNvSpPr/>
              <p:nvPr/>
            </p:nvSpPr>
            <p:spPr>
              <a:xfrm>
                <a:off x="3106200" y="4063624"/>
                <a:ext cx="508058" cy="508058"/>
              </a:xfrm>
              <a:custGeom>
                <a:avLst/>
                <a:gdLst>
                  <a:gd name="connsiteX0" fmla="*/ 508002 w 508058"/>
                  <a:gd name="connsiteY0" fmla="*/ 253955 h 508058"/>
                  <a:gd name="connsiteX1" fmla="*/ 253973 w 508058"/>
                  <a:gd name="connsiteY1" fmla="*/ 507984 h 508058"/>
                  <a:gd name="connsiteX2" fmla="*/ -56 w 508058"/>
                  <a:gd name="connsiteY2" fmla="*/ 253955 h 508058"/>
                  <a:gd name="connsiteX3" fmla="*/ 253973 w 508058"/>
                  <a:gd name="connsiteY3" fmla="*/ -74 h 508058"/>
                  <a:gd name="connsiteX4" fmla="*/ 508002 w 508058"/>
                  <a:gd name="connsiteY4" fmla="*/ 253955 h 50805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508058" h="508058">
                    <a:moveTo>
                      <a:pt x="508002" y="253955"/>
                    </a:moveTo>
                    <a:cubicBezTo>
                      <a:pt x="508002" y="394251"/>
                      <a:pt x="394269" y="507984"/>
                      <a:pt x="253973" y="507984"/>
                    </a:cubicBezTo>
                    <a:cubicBezTo>
                      <a:pt x="113676" y="507984"/>
                      <a:pt x="-56" y="394251"/>
                      <a:pt x="-56" y="253955"/>
                    </a:cubicBezTo>
                    <a:cubicBezTo>
                      <a:pt x="-56" y="113658"/>
                      <a:pt x="113676" y="-74"/>
                      <a:pt x="253973" y="-74"/>
                    </a:cubicBezTo>
                    <a:cubicBezTo>
                      <a:pt x="394269" y="-74"/>
                      <a:pt x="508002" y="113658"/>
                      <a:pt x="508002" y="253955"/>
                    </a:cubicBezTo>
                    <a:close/>
                  </a:path>
                </a:pathLst>
              </a:custGeom>
              <a:solidFill>
                <a:srgbClr val="302B32"/>
              </a:solidFill>
              <a:ln w="19050" cap="rnd">
                <a:solidFill>
                  <a:srgbClr val="1A1A1A"/>
                </a:solidFill>
                <a:prstDash val="solid"/>
                <a:bevel/>
              </a:ln>
            </p:spPr>
            <p:txBody>
              <a:bodyPr rtlCol="0" anchor="ctr"/>
              <a:lstStyle/>
              <a:p>
                <a:endParaRPr lang="ja-JP" altLang="en-US" dirty="0"/>
              </a:p>
            </p:txBody>
          </p:sp>
          <p:sp>
            <p:nvSpPr>
              <p:cNvPr id="412" name="フリーフォーム: 図形 411">
                <a:extLst>
                  <a:ext uri="{FF2B5EF4-FFF2-40B4-BE49-F238E27FC236}">
                    <a16:creationId xmlns:a16="http://schemas.microsoft.com/office/drawing/2014/main" id="{4A19BB66-9076-502B-0B89-ABE4E391C161}"/>
                  </a:ext>
                </a:extLst>
              </p:cNvPr>
              <p:cNvSpPr/>
              <p:nvPr/>
            </p:nvSpPr>
            <p:spPr>
              <a:xfrm>
                <a:off x="3180855" y="4138278"/>
                <a:ext cx="358746" cy="358746"/>
              </a:xfrm>
              <a:custGeom>
                <a:avLst/>
                <a:gdLst>
                  <a:gd name="connsiteX0" fmla="*/ 358690 w 358746"/>
                  <a:gd name="connsiteY0" fmla="*/ 179299 h 358746"/>
                  <a:gd name="connsiteX1" fmla="*/ 179317 w 358746"/>
                  <a:gd name="connsiteY1" fmla="*/ 358672 h 358746"/>
                  <a:gd name="connsiteX2" fmla="*/ -57 w 358746"/>
                  <a:gd name="connsiteY2" fmla="*/ 179299 h 358746"/>
                  <a:gd name="connsiteX3" fmla="*/ 179317 w 358746"/>
                  <a:gd name="connsiteY3" fmla="*/ -75 h 358746"/>
                  <a:gd name="connsiteX4" fmla="*/ 358690 w 358746"/>
                  <a:gd name="connsiteY4" fmla="*/ 179299 h 35874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58746" h="358746">
                    <a:moveTo>
                      <a:pt x="358690" y="179299"/>
                    </a:moveTo>
                    <a:cubicBezTo>
                      <a:pt x="358690" y="278363"/>
                      <a:pt x="278381" y="358672"/>
                      <a:pt x="179317" y="358672"/>
                    </a:cubicBezTo>
                    <a:cubicBezTo>
                      <a:pt x="80252" y="358672"/>
                      <a:pt x="-57" y="278364"/>
                      <a:pt x="-57" y="179299"/>
                    </a:cubicBezTo>
                    <a:cubicBezTo>
                      <a:pt x="-57" y="80234"/>
                      <a:pt x="80252" y="-75"/>
                      <a:pt x="179317" y="-75"/>
                    </a:cubicBezTo>
                    <a:cubicBezTo>
                      <a:pt x="278381" y="-75"/>
                      <a:pt x="358690" y="80233"/>
                      <a:pt x="358690" y="179299"/>
                    </a:cubicBezTo>
                    <a:close/>
                  </a:path>
                </a:pathLst>
              </a:custGeom>
              <a:solidFill>
                <a:srgbClr val="6B6E73"/>
              </a:solidFill>
              <a:ln w="12246" cap="rnd">
                <a:noFill/>
                <a:prstDash val="solid"/>
                <a:bevel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413" name="フリーフォーム: 図形 412">
                <a:extLst>
                  <a:ext uri="{FF2B5EF4-FFF2-40B4-BE49-F238E27FC236}">
                    <a16:creationId xmlns:a16="http://schemas.microsoft.com/office/drawing/2014/main" id="{BC7EA3BC-46DC-3AB7-C35C-F1F3C2F91EDC}"/>
                  </a:ext>
                </a:extLst>
              </p:cNvPr>
              <p:cNvSpPr/>
              <p:nvPr/>
            </p:nvSpPr>
            <p:spPr>
              <a:xfrm>
                <a:off x="3204242" y="4161670"/>
                <a:ext cx="311971" cy="311971"/>
              </a:xfrm>
              <a:custGeom>
                <a:avLst/>
                <a:gdLst>
                  <a:gd name="connsiteX0" fmla="*/ 311915 w 311971"/>
                  <a:gd name="connsiteY0" fmla="*/ 155911 h 311971"/>
                  <a:gd name="connsiteX1" fmla="*/ 155929 w 311971"/>
                  <a:gd name="connsiteY1" fmla="*/ 311897 h 311971"/>
                  <a:gd name="connsiteX2" fmla="*/ -57 w 311971"/>
                  <a:gd name="connsiteY2" fmla="*/ 155911 h 311971"/>
                  <a:gd name="connsiteX3" fmla="*/ 155929 w 311971"/>
                  <a:gd name="connsiteY3" fmla="*/ -75 h 311971"/>
                  <a:gd name="connsiteX4" fmla="*/ 311915 w 311971"/>
                  <a:gd name="connsiteY4" fmla="*/ 155911 h 31197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11971" h="311971">
                    <a:moveTo>
                      <a:pt x="311915" y="155911"/>
                    </a:moveTo>
                    <a:cubicBezTo>
                      <a:pt x="311915" y="242060"/>
                      <a:pt x="242078" y="311897"/>
                      <a:pt x="155929" y="311897"/>
                    </a:cubicBezTo>
                    <a:cubicBezTo>
                      <a:pt x="69780" y="311897"/>
                      <a:pt x="-57" y="242060"/>
                      <a:pt x="-57" y="155911"/>
                    </a:cubicBezTo>
                    <a:cubicBezTo>
                      <a:pt x="-57" y="69763"/>
                      <a:pt x="69780" y="-75"/>
                      <a:pt x="155929" y="-75"/>
                    </a:cubicBezTo>
                    <a:cubicBezTo>
                      <a:pt x="242078" y="-75"/>
                      <a:pt x="311915" y="69763"/>
                      <a:pt x="311915" y="155911"/>
                    </a:cubicBezTo>
                    <a:close/>
                  </a:path>
                </a:pathLst>
              </a:custGeom>
              <a:solidFill>
                <a:srgbClr val="DEE1E7"/>
              </a:solidFill>
              <a:ln w="12246" cap="rnd">
                <a:noFill/>
                <a:prstDash val="solid"/>
                <a:bevel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  <p:sp>
            <p:nvSpPr>
              <p:cNvPr id="414" name="フリーフォーム: 図形 413">
                <a:extLst>
                  <a:ext uri="{FF2B5EF4-FFF2-40B4-BE49-F238E27FC236}">
                    <a16:creationId xmlns:a16="http://schemas.microsoft.com/office/drawing/2014/main" id="{99896272-4549-CB71-6696-54DFE1EE088A}"/>
                  </a:ext>
                </a:extLst>
              </p:cNvPr>
              <p:cNvSpPr/>
              <p:nvPr/>
            </p:nvSpPr>
            <p:spPr>
              <a:xfrm>
                <a:off x="3277702" y="4235130"/>
                <a:ext cx="165051" cy="165051"/>
              </a:xfrm>
              <a:custGeom>
                <a:avLst/>
                <a:gdLst>
                  <a:gd name="connsiteX0" fmla="*/ 164995 w 165051"/>
                  <a:gd name="connsiteY0" fmla="*/ 82451 h 165051"/>
                  <a:gd name="connsiteX1" fmla="*/ 82469 w 165051"/>
                  <a:gd name="connsiteY1" fmla="*/ 164977 h 165051"/>
                  <a:gd name="connsiteX2" fmla="*/ -57 w 165051"/>
                  <a:gd name="connsiteY2" fmla="*/ 82451 h 165051"/>
                  <a:gd name="connsiteX3" fmla="*/ 82469 w 165051"/>
                  <a:gd name="connsiteY3" fmla="*/ -75 h 165051"/>
                  <a:gd name="connsiteX4" fmla="*/ 164995 w 165051"/>
                  <a:gd name="connsiteY4" fmla="*/ 82451 h 16505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65051" h="165051">
                    <a:moveTo>
                      <a:pt x="164995" y="82451"/>
                    </a:moveTo>
                    <a:cubicBezTo>
                      <a:pt x="164995" y="128029"/>
                      <a:pt x="128047" y="164977"/>
                      <a:pt x="82469" y="164977"/>
                    </a:cubicBezTo>
                    <a:cubicBezTo>
                      <a:pt x="36891" y="164977"/>
                      <a:pt x="-57" y="128029"/>
                      <a:pt x="-57" y="82451"/>
                    </a:cubicBezTo>
                    <a:cubicBezTo>
                      <a:pt x="-57" y="36874"/>
                      <a:pt x="36891" y="-75"/>
                      <a:pt x="82469" y="-75"/>
                    </a:cubicBezTo>
                    <a:cubicBezTo>
                      <a:pt x="128046" y="-75"/>
                      <a:pt x="164995" y="36874"/>
                      <a:pt x="164995" y="82451"/>
                    </a:cubicBezTo>
                    <a:close/>
                  </a:path>
                </a:pathLst>
              </a:custGeom>
              <a:solidFill>
                <a:srgbClr val="CCD5DB"/>
              </a:solidFill>
              <a:ln w="12700" cap="rnd">
                <a:solidFill>
                  <a:srgbClr val="FFFFFF"/>
                </a:solidFill>
                <a:prstDash val="solid"/>
                <a:bevel/>
              </a:ln>
            </p:spPr>
            <p:txBody>
              <a:bodyPr rtlCol="0" anchor="ctr"/>
              <a:lstStyle/>
              <a:p>
                <a:endParaRPr lang="ja-JP" altLang="en-US" dirty="0"/>
              </a:p>
            </p:txBody>
          </p:sp>
          <p:sp>
            <p:nvSpPr>
              <p:cNvPr id="415" name="フリーフォーム: 図形 414">
                <a:extLst>
                  <a:ext uri="{FF2B5EF4-FFF2-40B4-BE49-F238E27FC236}">
                    <a16:creationId xmlns:a16="http://schemas.microsoft.com/office/drawing/2014/main" id="{9CDEB17C-4B30-A719-F092-BB505BDF480D}"/>
                  </a:ext>
                </a:extLst>
              </p:cNvPr>
              <p:cNvSpPr/>
              <p:nvPr/>
            </p:nvSpPr>
            <p:spPr>
              <a:xfrm>
                <a:off x="3217794" y="4172761"/>
                <a:ext cx="284863" cy="274268"/>
              </a:xfrm>
              <a:custGeom>
                <a:avLst/>
                <a:gdLst>
                  <a:gd name="connsiteX0" fmla="*/ 23981 w 284863"/>
                  <a:gd name="connsiteY0" fmla="*/ 77591 h 274268"/>
                  <a:gd name="connsiteX1" fmla="*/ 35461 w 284863"/>
                  <a:gd name="connsiteY1" fmla="*/ 111358 h 274268"/>
                  <a:gd name="connsiteX2" fmla="*/ 6535 w 284863"/>
                  <a:gd name="connsiteY2" fmla="*/ 131276 h 274268"/>
                  <a:gd name="connsiteX3" fmla="*/ 3635 w 284863"/>
                  <a:gd name="connsiteY3" fmla="*/ 101022 h 274268"/>
                  <a:gd name="connsiteX4" fmla="*/ 23981 w 284863"/>
                  <a:gd name="connsiteY4" fmla="*/ 77591 h 274268"/>
                  <a:gd name="connsiteX5" fmla="*/ 40997 w 284863"/>
                  <a:gd name="connsiteY5" fmla="*/ 237337 h 274268"/>
                  <a:gd name="connsiteX6" fmla="*/ 76664 w 284863"/>
                  <a:gd name="connsiteY6" fmla="*/ 236868 h 274268"/>
                  <a:gd name="connsiteX7" fmla="*/ 86674 w 284863"/>
                  <a:gd name="connsiteY7" fmla="*/ 270513 h 274268"/>
                  <a:gd name="connsiteX8" fmla="*/ 57013 w 284863"/>
                  <a:gd name="connsiteY8" fmla="*/ 263934 h 274268"/>
                  <a:gd name="connsiteX9" fmla="*/ 40997 w 284863"/>
                  <a:gd name="connsiteY9" fmla="*/ 237337 h 274268"/>
                  <a:gd name="connsiteX10" fmla="*/ 198190 w 284863"/>
                  <a:gd name="connsiteY10" fmla="*/ 270513 h 274268"/>
                  <a:gd name="connsiteX11" fmla="*/ 208772 w 284863"/>
                  <a:gd name="connsiteY11" fmla="*/ 236459 h 274268"/>
                  <a:gd name="connsiteX12" fmla="*/ 243867 w 284863"/>
                  <a:gd name="connsiteY12" fmla="*/ 237337 h 274268"/>
                  <a:gd name="connsiteX13" fmla="*/ 228423 w 284863"/>
                  <a:gd name="connsiteY13" fmla="*/ 263526 h 274268"/>
                  <a:gd name="connsiteX14" fmla="*/ 198190 w 284863"/>
                  <a:gd name="connsiteY14" fmla="*/ 270513 h 274268"/>
                  <a:gd name="connsiteX15" fmla="*/ 278329 w 284863"/>
                  <a:gd name="connsiteY15" fmla="*/ 131276 h 274268"/>
                  <a:gd name="connsiteX16" fmla="*/ 249199 w 284863"/>
                  <a:gd name="connsiteY16" fmla="*/ 110705 h 274268"/>
                  <a:gd name="connsiteX17" fmla="*/ 260883 w 284863"/>
                  <a:gd name="connsiteY17" fmla="*/ 77591 h 274268"/>
                  <a:gd name="connsiteX18" fmla="*/ 281005 w 284863"/>
                  <a:gd name="connsiteY18" fmla="*/ 100368 h 274268"/>
                  <a:gd name="connsiteX19" fmla="*/ 278329 w 284863"/>
                  <a:gd name="connsiteY19" fmla="*/ 131276 h 274268"/>
                  <a:gd name="connsiteX20" fmla="*/ 170653 w 284863"/>
                  <a:gd name="connsiteY20" fmla="*/ 12038 h 274268"/>
                  <a:gd name="connsiteX21" fmla="*/ 142095 w 284863"/>
                  <a:gd name="connsiteY21" fmla="*/ 33385 h 274268"/>
                  <a:gd name="connsiteX22" fmla="*/ 114211 w 284863"/>
                  <a:gd name="connsiteY22" fmla="*/ 12038 h 274268"/>
                  <a:gd name="connsiteX23" fmla="*/ 142095 w 284863"/>
                  <a:gd name="connsiteY23" fmla="*/ -76 h 274268"/>
                  <a:gd name="connsiteX24" fmla="*/ 170653 w 284863"/>
                  <a:gd name="connsiteY24" fmla="*/ 12038 h 27426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</a:cxnLst>
                <a:rect l="l" t="t" r="r" b="b"/>
                <a:pathLst>
                  <a:path w="284863" h="274268">
                    <a:moveTo>
                      <a:pt x="23981" y="77591"/>
                    </a:moveTo>
                    <a:cubicBezTo>
                      <a:pt x="32765" y="80451"/>
                      <a:pt x="40323" y="96344"/>
                      <a:pt x="35461" y="111358"/>
                    </a:cubicBezTo>
                    <a:cubicBezTo>
                      <a:pt x="30579" y="126373"/>
                      <a:pt x="15319" y="134135"/>
                      <a:pt x="6535" y="131276"/>
                    </a:cubicBezTo>
                    <a:cubicBezTo>
                      <a:pt x="-2249" y="128416"/>
                      <a:pt x="-1227" y="116037"/>
                      <a:pt x="3635" y="101022"/>
                    </a:cubicBezTo>
                    <a:cubicBezTo>
                      <a:pt x="8517" y="86007"/>
                      <a:pt x="15197" y="74731"/>
                      <a:pt x="23981" y="77591"/>
                    </a:cubicBezTo>
                    <a:close/>
                    <a:moveTo>
                      <a:pt x="40997" y="237337"/>
                    </a:moveTo>
                    <a:cubicBezTo>
                      <a:pt x="46431" y="229861"/>
                      <a:pt x="63897" y="227593"/>
                      <a:pt x="76664" y="236868"/>
                    </a:cubicBezTo>
                    <a:cubicBezTo>
                      <a:pt x="89432" y="246142"/>
                      <a:pt x="92108" y="263056"/>
                      <a:pt x="86674" y="270513"/>
                    </a:cubicBezTo>
                    <a:cubicBezTo>
                      <a:pt x="81240" y="277989"/>
                      <a:pt x="69780" y="273209"/>
                      <a:pt x="57013" y="263934"/>
                    </a:cubicBezTo>
                    <a:cubicBezTo>
                      <a:pt x="44245" y="254661"/>
                      <a:pt x="35584" y="244814"/>
                      <a:pt x="40997" y="237337"/>
                    </a:cubicBezTo>
                    <a:close/>
                    <a:moveTo>
                      <a:pt x="198190" y="270513"/>
                    </a:moveTo>
                    <a:cubicBezTo>
                      <a:pt x="192777" y="263056"/>
                      <a:pt x="196004" y="245733"/>
                      <a:pt x="208772" y="236459"/>
                    </a:cubicBezTo>
                    <a:cubicBezTo>
                      <a:pt x="221539" y="227185"/>
                      <a:pt x="238433" y="229881"/>
                      <a:pt x="243867" y="237337"/>
                    </a:cubicBezTo>
                    <a:cubicBezTo>
                      <a:pt x="249301" y="244814"/>
                      <a:pt x="241191" y="254252"/>
                      <a:pt x="228423" y="263526"/>
                    </a:cubicBezTo>
                    <a:cubicBezTo>
                      <a:pt x="215656" y="272801"/>
                      <a:pt x="203624" y="277989"/>
                      <a:pt x="198190" y="270513"/>
                    </a:cubicBezTo>
                    <a:close/>
                    <a:moveTo>
                      <a:pt x="278329" y="131276"/>
                    </a:moveTo>
                    <a:cubicBezTo>
                      <a:pt x="269545" y="134135"/>
                      <a:pt x="254081" y="125699"/>
                      <a:pt x="249199" y="110705"/>
                    </a:cubicBezTo>
                    <a:cubicBezTo>
                      <a:pt x="244316" y="95690"/>
                      <a:pt x="252099" y="80451"/>
                      <a:pt x="260883" y="77591"/>
                    </a:cubicBezTo>
                    <a:cubicBezTo>
                      <a:pt x="269667" y="74731"/>
                      <a:pt x="276143" y="85354"/>
                      <a:pt x="281005" y="100368"/>
                    </a:cubicBezTo>
                    <a:cubicBezTo>
                      <a:pt x="285887" y="115363"/>
                      <a:pt x="287113" y="128416"/>
                      <a:pt x="278329" y="131276"/>
                    </a:cubicBezTo>
                    <a:close/>
                    <a:moveTo>
                      <a:pt x="170653" y="12038"/>
                    </a:moveTo>
                    <a:cubicBezTo>
                      <a:pt x="170653" y="21271"/>
                      <a:pt x="157865" y="33385"/>
                      <a:pt x="142095" y="33385"/>
                    </a:cubicBezTo>
                    <a:cubicBezTo>
                      <a:pt x="126304" y="33385"/>
                      <a:pt x="114211" y="21271"/>
                      <a:pt x="114211" y="12038"/>
                    </a:cubicBezTo>
                    <a:cubicBezTo>
                      <a:pt x="114211" y="2805"/>
                      <a:pt x="126304" y="-76"/>
                      <a:pt x="142095" y="-76"/>
                    </a:cubicBezTo>
                    <a:cubicBezTo>
                      <a:pt x="157865" y="-76"/>
                      <a:pt x="170653" y="2805"/>
                      <a:pt x="170653" y="12038"/>
                    </a:cubicBezTo>
                    <a:close/>
                  </a:path>
                </a:pathLst>
              </a:custGeom>
              <a:solidFill>
                <a:srgbClr val="0D0706"/>
              </a:solidFill>
              <a:ln w="2105" cap="rnd">
                <a:noFill/>
                <a:prstDash val="solid"/>
                <a:bevel/>
              </a:ln>
            </p:spPr>
            <p:txBody>
              <a:bodyPr rtlCol="0" anchor="ctr"/>
              <a:lstStyle/>
              <a:p>
                <a:endParaRPr lang="ja-JP" alt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44681083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0</TotalTime>
  <Words>0</Words>
  <Application>Microsoft Office PowerPoint</Application>
  <PresentationFormat>画面に合わせる (16:9)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游ゴシック</vt:lpstr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2025-04-29T15:19:47Z</dcterms:created>
  <dcterms:modified xsi:type="dcterms:W3CDTF">2025-11-07T13:05:46Z</dcterms:modified>
</cp:coreProperties>
</file>