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72" r:id="rId1"/>
  </p:sldMasterIdLst>
  <p:notesMasterIdLst>
    <p:notesMasterId r:id="rId3"/>
  </p:notesMasterIdLst>
  <p:sldIdLst>
    <p:sldId id="259" r:id="rId2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2F2F2"/>
    <a:srgbClr val="FFFFFF"/>
    <a:srgbClr val="E1D0B9"/>
    <a:srgbClr val="E5EBED"/>
    <a:srgbClr val="F6E1C5"/>
    <a:srgbClr val="1E7D7E"/>
    <a:srgbClr val="222324"/>
    <a:srgbClr val="0B0B0B"/>
    <a:srgbClr val="1F2021"/>
    <a:srgbClr val="43434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785" autoAdjust="0"/>
    <p:restoredTop sz="93103" autoAdjust="0"/>
  </p:normalViewPr>
  <p:slideViewPr>
    <p:cSldViewPr snapToGrid="0">
      <p:cViewPr varScale="1">
        <p:scale>
          <a:sx n="87" d="100"/>
          <a:sy n="87" d="100"/>
        </p:scale>
        <p:origin x="102" y="390"/>
      </p:cViewPr>
      <p:guideLst/>
    </p:cSldViewPr>
  </p:slideViewPr>
  <p:outlineViewPr>
    <p:cViewPr>
      <p:scale>
        <a:sx n="25" d="100"/>
        <a:sy n="25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49F3A67-A608-46E0-839B-844ACFB75285}" type="datetimeFigureOut">
              <a:rPr kumimoji="1" lang="ja-JP" altLang="en-US" smtClean="0"/>
              <a:t>2025/11/15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14B17C1-3272-48C4-A569-410BE570BD7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102228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80314" rtl="0" eaLnBrk="1" latinLnBrk="0" hangingPunct="1">
      <a:defRPr kumimoji="1" sz="893" kern="1200">
        <a:solidFill>
          <a:schemeClr val="tx1"/>
        </a:solidFill>
        <a:latin typeface="+mn-lt"/>
        <a:ea typeface="+mn-ea"/>
        <a:cs typeface="+mn-cs"/>
      </a:defRPr>
    </a:lvl1pPr>
    <a:lvl2pPr marL="340157" algn="l" defTabSz="680314" rtl="0" eaLnBrk="1" latinLnBrk="0" hangingPunct="1">
      <a:defRPr kumimoji="1" sz="893" kern="1200">
        <a:solidFill>
          <a:schemeClr val="tx1"/>
        </a:solidFill>
        <a:latin typeface="+mn-lt"/>
        <a:ea typeface="+mn-ea"/>
        <a:cs typeface="+mn-cs"/>
      </a:defRPr>
    </a:lvl2pPr>
    <a:lvl3pPr marL="680314" algn="l" defTabSz="680314" rtl="0" eaLnBrk="1" latinLnBrk="0" hangingPunct="1">
      <a:defRPr kumimoji="1" sz="893" kern="1200">
        <a:solidFill>
          <a:schemeClr val="tx1"/>
        </a:solidFill>
        <a:latin typeface="+mn-lt"/>
        <a:ea typeface="+mn-ea"/>
        <a:cs typeface="+mn-cs"/>
      </a:defRPr>
    </a:lvl3pPr>
    <a:lvl4pPr marL="1020470" algn="l" defTabSz="680314" rtl="0" eaLnBrk="1" latinLnBrk="0" hangingPunct="1">
      <a:defRPr kumimoji="1" sz="893" kern="1200">
        <a:solidFill>
          <a:schemeClr val="tx1"/>
        </a:solidFill>
        <a:latin typeface="+mn-lt"/>
        <a:ea typeface="+mn-ea"/>
        <a:cs typeface="+mn-cs"/>
      </a:defRPr>
    </a:lvl4pPr>
    <a:lvl5pPr marL="1360627" algn="l" defTabSz="680314" rtl="0" eaLnBrk="1" latinLnBrk="0" hangingPunct="1">
      <a:defRPr kumimoji="1" sz="893" kern="1200">
        <a:solidFill>
          <a:schemeClr val="tx1"/>
        </a:solidFill>
        <a:latin typeface="+mn-lt"/>
        <a:ea typeface="+mn-ea"/>
        <a:cs typeface="+mn-cs"/>
      </a:defRPr>
    </a:lvl5pPr>
    <a:lvl6pPr marL="1700784" algn="l" defTabSz="680314" rtl="0" eaLnBrk="1" latinLnBrk="0" hangingPunct="1">
      <a:defRPr kumimoji="1" sz="893" kern="1200">
        <a:solidFill>
          <a:schemeClr val="tx1"/>
        </a:solidFill>
        <a:latin typeface="+mn-lt"/>
        <a:ea typeface="+mn-ea"/>
        <a:cs typeface="+mn-cs"/>
      </a:defRPr>
    </a:lvl6pPr>
    <a:lvl7pPr marL="2040941" algn="l" defTabSz="680314" rtl="0" eaLnBrk="1" latinLnBrk="0" hangingPunct="1">
      <a:defRPr kumimoji="1" sz="893" kern="1200">
        <a:solidFill>
          <a:schemeClr val="tx1"/>
        </a:solidFill>
        <a:latin typeface="+mn-lt"/>
        <a:ea typeface="+mn-ea"/>
        <a:cs typeface="+mn-cs"/>
      </a:defRPr>
    </a:lvl7pPr>
    <a:lvl8pPr marL="2381098" algn="l" defTabSz="680314" rtl="0" eaLnBrk="1" latinLnBrk="0" hangingPunct="1">
      <a:defRPr kumimoji="1" sz="893" kern="1200">
        <a:solidFill>
          <a:schemeClr val="tx1"/>
        </a:solidFill>
        <a:latin typeface="+mn-lt"/>
        <a:ea typeface="+mn-ea"/>
        <a:cs typeface="+mn-cs"/>
      </a:defRPr>
    </a:lvl8pPr>
    <a:lvl9pPr marL="2721254" algn="l" defTabSz="680314" rtl="0" eaLnBrk="1" latinLnBrk="0" hangingPunct="1">
      <a:defRPr kumimoji="1" sz="893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EC8A7-8E3F-4D23-B37B-8C624ADE2F40}" type="datetimeFigureOut">
              <a:rPr kumimoji="1" lang="ja-JP" altLang="en-US" smtClean="0"/>
              <a:t>2025/11/15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30A52-5C5E-4E55-B182-AFCE26D4550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448189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EC8A7-8E3F-4D23-B37B-8C624ADE2F40}" type="datetimeFigureOut">
              <a:rPr kumimoji="1" lang="ja-JP" altLang="en-US" smtClean="0"/>
              <a:t>2025/11/15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30A52-5C5E-4E55-B182-AFCE26D4550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220217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273844"/>
            <a:ext cx="1971675" cy="4358879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273844"/>
            <a:ext cx="5800725" cy="4358879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EC8A7-8E3F-4D23-B37B-8C624ADE2F40}" type="datetimeFigureOut">
              <a:rPr kumimoji="1" lang="ja-JP" altLang="en-US" smtClean="0"/>
              <a:t>2025/11/15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30A52-5C5E-4E55-B182-AFCE26D4550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97905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EC8A7-8E3F-4D23-B37B-8C624ADE2F40}" type="datetimeFigureOut">
              <a:rPr kumimoji="1" lang="ja-JP" altLang="en-US" smtClean="0"/>
              <a:t>2025/11/15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30A52-5C5E-4E55-B182-AFCE26D4550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157275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282304"/>
            <a:ext cx="7886700" cy="213955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3442098"/>
            <a:ext cx="7886700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EC8A7-8E3F-4D23-B37B-8C624ADE2F40}" type="datetimeFigureOut">
              <a:rPr kumimoji="1" lang="ja-JP" altLang="en-US" smtClean="0"/>
              <a:t>2025/11/15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30A52-5C5E-4E55-B182-AFCE26D4550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95123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86200" cy="326350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369219"/>
            <a:ext cx="3886200" cy="326350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EC8A7-8E3F-4D23-B37B-8C624ADE2F40}" type="datetimeFigureOut">
              <a:rPr kumimoji="1" lang="ja-JP" altLang="en-US" smtClean="0"/>
              <a:t>2025/11/15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30A52-5C5E-4E55-B182-AFCE26D4550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087074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1878806"/>
            <a:ext cx="3868340" cy="2763441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260872"/>
            <a:ext cx="3887391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1878806"/>
            <a:ext cx="3887391" cy="2763441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EC8A7-8E3F-4D23-B37B-8C624ADE2F40}" type="datetimeFigureOut">
              <a:rPr kumimoji="1" lang="ja-JP" altLang="en-US" smtClean="0"/>
              <a:t>2025/11/15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30A52-5C5E-4E55-B182-AFCE26D4550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932113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EC8A7-8E3F-4D23-B37B-8C624ADE2F40}" type="datetimeFigureOut">
              <a:rPr kumimoji="1" lang="ja-JP" altLang="en-US" smtClean="0"/>
              <a:t>2025/11/15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30A52-5C5E-4E55-B182-AFCE26D4550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78404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EC8A7-8E3F-4D23-B37B-8C624ADE2F40}" type="datetimeFigureOut">
              <a:rPr kumimoji="1" lang="ja-JP" altLang="en-US" smtClean="0"/>
              <a:t>2025/11/15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30A52-5C5E-4E55-B182-AFCE26D4550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045670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EC8A7-8E3F-4D23-B37B-8C624ADE2F40}" type="datetimeFigureOut">
              <a:rPr kumimoji="1" lang="ja-JP" altLang="en-US" smtClean="0"/>
              <a:t>2025/11/15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30A52-5C5E-4E55-B182-AFCE26D4550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730405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740569"/>
            <a:ext cx="4629150" cy="3655219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EC8A7-8E3F-4D23-B37B-8C624ADE2F40}" type="datetimeFigureOut">
              <a:rPr kumimoji="1" lang="ja-JP" altLang="en-US" smtClean="0"/>
              <a:t>2025/11/15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30A52-5C5E-4E55-B182-AFCE26D4550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005546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1EC8A7-8E3F-4D23-B37B-8C624ADE2F40}" type="datetimeFigureOut">
              <a:rPr kumimoji="1" lang="ja-JP" altLang="en-US" smtClean="0"/>
              <a:t>2025/11/15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D30A52-5C5E-4E55-B182-AFCE26D4550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480159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1" name="グラフィックス 2">
            <a:extLst>
              <a:ext uri="{FF2B5EF4-FFF2-40B4-BE49-F238E27FC236}">
                <a16:creationId xmlns:a16="http://schemas.microsoft.com/office/drawing/2014/main" id="{7C380E3B-8110-83C5-8918-E494B6255C7F}"/>
              </a:ext>
            </a:extLst>
          </p:cNvPr>
          <p:cNvGrpSpPr/>
          <p:nvPr/>
        </p:nvGrpSpPr>
        <p:grpSpPr>
          <a:xfrm>
            <a:off x="2710370" y="1016000"/>
            <a:ext cx="3907910" cy="3111542"/>
            <a:chOff x="3276599" y="1466841"/>
            <a:chExt cx="2775451" cy="2209860"/>
          </a:xfrm>
        </p:grpSpPr>
        <p:sp>
          <p:nvSpPr>
            <p:cNvPr id="42" name="フリーフォーム: 図形 41">
              <a:extLst>
                <a:ext uri="{FF2B5EF4-FFF2-40B4-BE49-F238E27FC236}">
                  <a16:creationId xmlns:a16="http://schemas.microsoft.com/office/drawing/2014/main" id="{3B491916-10F6-D924-3C97-A7ADC846DA3A}"/>
                </a:ext>
              </a:extLst>
            </p:cNvPr>
            <p:cNvSpPr/>
            <p:nvPr/>
          </p:nvSpPr>
          <p:spPr>
            <a:xfrm>
              <a:off x="5240296" y="1852643"/>
              <a:ext cx="811754" cy="1240302"/>
            </a:xfrm>
            <a:custGeom>
              <a:avLst/>
              <a:gdLst>
                <a:gd name="connsiteX0" fmla="*/ 577902 w 811754"/>
                <a:gd name="connsiteY0" fmla="*/ 10117 h 1240302"/>
                <a:gd name="connsiteX1" fmla="*/ 600892 w 811754"/>
                <a:gd name="connsiteY1" fmla="*/ 56159 h 1240302"/>
                <a:gd name="connsiteX2" fmla="*/ 238771 w 811754"/>
                <a:gd name="connsiteY2" fmla="*/ 1172200 h 1240302"/>
                <a:gd name="connsiteX3" fmla="*/ 237184 w 811754"/>
                <a:gd name="connsiteY3" fmla="*/ 1170850 h 1240302"/>
                <a:gd name="connsiteX4" fmla="*/ 205530 w 811754"/>
                <a:gd name="connsiteY4" fmla="*/ 1186579 h 1240302"/>
                <a:gd name="connsiteX5" fmla="*/ 207548 w 811754"/>
                <a:gd name="connsiteY5" fmla="*/ 1225770 h 1240302"/>
                <a:gd name="connsiteX6" fmla="*/ 233783 w 811754"/>
                <a:gd name="connsiteY6" fmla="*/ 1217974 h 1240302"/>
                <a:gd name="connsiteX7" fmla="*/ 246523 w 811754"/>
                <a:gd name="connsiteY7" fmla="*/ 1203704 h 1240302"/>
                <a:gd name="connsiteX8" fmla="*/ 257324 w 811754"/>
                <a:gd name="connsiteY8" fmla="*/ 1184816 h 1240302"/>
                <a:gd name="connsiteX9" fmla="*/ 624085 w 811754"/>
                <a:gd name="connsiteY9" fmla="*/ 47071 h 1240302"/>
                <a:gd name="connsiteX10" fmla="*/ 615272 w 811754"/>
                <a:gd name="connsiteY10" fmla="*/ 22279 h 1240302"/>
                <a:gd name="connsiteX11" fmla="*/ 612473 w 811754"/>
                <a:gd name="connsiteY11" fmla="*/ 20538 h 12403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811754" h="1240302">
                  <a:moveTo>
                    <a:pt x="577902" y="10117"/>
                  </a:moveTo>
                  <a:lnTo>
                    <a:pt x="600892" y="56159"/>
                  </a:lnTo>
                  <a:lnTo>
                    <a:pt x="238771" y="1172200"/>
                  </a:lnTo>
                  <a:cubicBezTo>
                    <a:pt x="238267" y="1171705"/>
                    <a:pt x="237738" y="1171253"/>
                    <a:pt x="237184" y="1170850"/>
                  </a:cubicBezTo>
                  <a:cubicBezTo>
                    <a:pt x="227887" y="1164355"/>
                    <a:pt x="213719" y="1171403"/>
                    <a:pt x="205530" y="1186579"/>
                  </a:cubicBezTo>
                  <a:cubicBezTo>
                    <a:pt x="197345" y="1201748"/>
                    <a:pt x="198242" y="1219291"/>
                    <a:pt x="207548" y="1225770"/>
                  </a:cubicBezTo>
                  <a:cubicBezTo>
                    <a:pt x="214844" y="1230852"/>
                    <a:pt x="225409" y="1227692"/>
                    <a:pt x="233783" y="1217974"/>
                  </a:cubicBezTo>
                  <a:lnTo>
                    <a:pt x="246523" y="1203704"/>
                  </a:lnTo>
                  <a:cubicBezTo>
                    <a:pt x="251390" y="1198224"/>
                    <a:pt x="255095" y="1191808"/>
                    <a:pt x="257324" y="1184816"/>
                  </a:cubicBezTo>
                  <a:lnTo>
                    <a:pt x="624085" y="47071"/>
                  </a:lnTo>
                  <a:cubicBezTo>
                    <a:pt x="627036" y="37836"/>
                    <a:pt x="623277" y="27254"/>
                    <a:pt x="615272" y="22279"/>
                  </a:cubicBezTo>
                  <a:lnTo>
                    <a:pt x="612473" y="20538"/>
                  </a:lnTo>
                  <a:close/>
                </a:path>
              </a:pathLst>
            </a:custGeom>
            <a:solidFill>
              <a:srgbClr val="7E7E7E"/>
            </a:solidFill>
            <a:ln w="19081" cap="sq">
              <a:noFill/>
              <a:prstDash val="solid"/>
              <a:round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43" name="フリーフォーム: 図形 42">
              <a:extLst>
                <a:ext uri="{FF2B5EF4-FFF2-40B4-BE49-F238E27FC236}">
                  <a16:creationId xmlns:a16="http://schemas.microsoft.com/office/drawing/2014/main" id="{5928C81C-D12A-9E23-F519-6F2135C5C444}"/>
                </a:ext>
              </a:extLst>
            </p:cNvPr>
            <p:cNvSpPr/>
            <p:nvPr/>
          </p:nvSpPr>
          <p:spPr>
            <a:xfrm>
              <a:off x="3578989" y="2586034"/>
              <a:ext cx="1710994" cy="739210"/>
            </a:xfrm>
            <a:custGeom>
              <a:avLst/>
              <a:gdLst>
                <a:gd name="connsiteX0" fmla="*/ 442475 w 1710994"/>
                <a:gd name="connsiteY0" fmla="*/ 92 h 739210"/>
                <a:gd name="connsiteX1" fmla="*/ 1711022 w 1710994"/>
                <a:gd name="connsiteY1" fmla="*/ 528414 h 739210"/>
                <a:gd name="connsiteX2" fmla="*/ 1280318 w 1710994"/>
                <a:gd name="connsiteY2" fmla="*/ 739302 h 739210"/>
                <a:gd name="connsiteX3" fmla="*/ 28 w 1710994"/>
                <a:gd name="connsiteY3" fmla="*/ 172306 h 7392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710994" h="739210">
                  <a:moveTo>
                    <a:pt x="442475" y="92"/>
                  </a:moveTo>
                  <a:lnTo>
                    <a:pt x="1711022" y="528414"/>
                  </a:lnTo>
                  <a:lnTo>
                    <a:pt x="1280318" y="739302"/>
                  </a:lnTo>
                  <a:lnTo>
                    <a:pt x="28" y="172306"/>
                  </a:lnTo>
                  <a:close/>
                </a:path>
              </a:pathLst>
            </a:custGeom>
            <a:solidFill>
              <a:srgbClr val="D5D5D5"/>
            </a:solidFill>
            <a:ln w="1080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44" name="フリーフォーム: 図形 43">
              <a:extLst>
                <a:ext uri="{FF2B5EF4-FFF2-40B4-BE49-F238E27FC236}">
                  <a16:creationId xmlns:a16="http://schemas.microsoft.com/office/drawing/2014/main" id="{D7ED97D5-6307-A074-C605-75AF8BEDF4EC}"/>
                </a:ext>
              </a:extLst>
            </p:cNvPr>
            <p:cNvSpPr/>
            <p:nvPr/>
          </p:nvSpPr>
          <p:spPr>
            <a:xfrm>
              <a:off x="3993140" y="2586034"/>
              <a:ext cx="1296843" cy="546307"/>
            </a:xfrm>
            <a:custGeom>
              <a:avLst/>
              <a:gdLst>
                <a:gd name="connsiteX0" fmla="*/ 28340 w 1296843"/>
                <a:gd name="connsiteY0" fmla="*/ 85 h 546307"/>
                <a:gd name="connsiteX1" fmla="*/ 44 w 1296843"/>
                <a:gd name="connsiteY1" fmla="*/ 11097 h 546307"/>
                <a:gd name="connsiteX2" fmla="*/ 1260167 w 1296843"/>
                <a:gd name="connsiteY2" fmla="*/ 546392 h 546307"/>
                <a:gd name="connsiteX3" fmla="*/ 1296887 w 1296843"/>
                <a:gd name="connsiteY3" fmla="*/ 528385 h 5463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296843" h="546307">
                  <a:moveTo>
                    <a:pt x="28340" y="85"/>
                  </a:moveTo>
                  <a:lnTo>
                    <a:pt x="44" y="11097"/>
                  </a:lnTo>
                  <a:lnTo>
                    <a:pt x="1260167" y="546392"/>
                  </a:lnTo>
                  <a:lnTo>
                    <a:pt x="1296887" y="528385"/>
                  </a:lnTo>
                  <a:close/>
                </a:path>
              </a:pathLst>
            </a:custGeom>
            <a:solidFill>
              <a:srgbClr val="FFFFFF"/>
            </a:solidFill>
            <a:ln w="1080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45" name="フリーフォーム: 図形 44">
              <a:extLst>
                <a:ext uri="{FF2B5EF4-FFF2-40B4-BE49-F238E27FC236}">
                  <a16:creationId xmlns:a16="http://schemas.microsoft.com/office/drawing/2014/main" id="{84134878-10AD-9FB1-84CA-4D61A89A9A5E}"/>
                </a:ext>
              </a:extLst>
            </p:cNvPr>
            <p:cNvSpPr/>
            <p:nvPr/>
          </p:nvSpPr>
          <p:spPr>
            <a:xfrm>
              <a:off x="3578989" y="2754799"/>
              <a:ext cx="1289650" cy="570445"/>
            </a:xfrm>
            <a:custGeom>
              <a:avLst/>
              <a:gdLst>
                <a:gd name="connsiteX0" fmla="*/ 11 w 1289650"/>
                <a:gd name="connsiteY0" fmla="*/ 3547 h 570445"/>
                <a:gd name="connsiteX1" fmla="*/ 1280302 w 1289650"/>
                <a:gd name="connsiteY1" fmla="*/ 570544 h 570445"/>
                <a:gd name="connsiteX2" fmla="*/ 1289662 w 1289650"/>
                <a:gd name="connsiteY2" fmla="*/ 565965 h 570445"/>
                <a:gd name="connsiteX3" fmla="*/ 9648 w 1289650"/>
                <a:gd name="connsiteY3" fmla="*/ 99 h 5704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289650" h="570445">
                  <a:moveTo>
                    <a:pt x="11" y="3547"/>
                  </a:moveTo>
                  <a:lnTo>
                    <a:pt x="1280302" y="570544"/>
                  </a:lnTo>
                  <a:lnTo>
                    <a:pt x="1289662" y="565965"/>
                  </a:lnTo>
                  <a:lnTo>
                    <a:pt x="9648" y="99"/>
                  </a:lnTo>
                  <a:close/>
                </a:path>
              </a:pathLst>
            </a:custGeom>
            <a:solidFill>
              <a:srgbClr val="5F5F5F"/>
            </a:solidFill>
            <a:ln w="1080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46" name="フリーフォーム: 図形 45">
              <a:extLst>
                <a:ext uri="{FF2B5EF4-FFF2-40B4-BE49-F238E27FC236}">
                  <a16:creationId xmlns:a16="http://schemas.microsoft.com/office/drawing/2014/main" id="{ED0928AF-A37B-CAF8-86A0-426463369086}"/>
                </a:ext>
              </a:extLst>
            </p:cNvPr>
            <p:cNvSpPr/>
            <p:nvPr/>
          </p:nvSpPr>
          <p:spPr>
            <a:xfrm>
              <a:off x="3579525" y="2586034"/>
              <a:ext cx="441911" cy="172648"/>
            </a:xfrm>
            <a:custGeom>
              <a:avLst/>
              <a:gdLst>
                <a:gd name="connsiteX0" fmla="*/ -21 w 441911"/>
                <a:gd name="connsiteY0" fmla="*/ 172064 h 172648"/>
                <a:gd name="connsiteX1" fmla="*/ 441890 w 441911"/>
                <a:gd name="connsiteY1" fmla="*/ 70 h 172648"/>
                <a:gd name="connsiteX2" fmla="*/ 424595 w 441911"/>
                <a:gd name="connsiteY2" fmla="*/ 15532 h 172648"/>
                <a:gd name="connsiteX3" fmla="*/ 17860 w 441911"/>
                <a:gd name="connsiteY3" fmla="*/ 172719 h 17264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41911" h="172648">
                  <a:moveTo>
                    <a:pt x="-21" y="172064"/>
                  </a:moveTo>
                  <a:lnTo>
                    <a:pt x="441890" y="70"/>
                  </a:lnTo>
                  <a:lnTo>
                    <a:pt x="424595" y="15532"/>
                  </a:lnTo>
                  <a:lnTo>
                    <a:pt x="17860" y="172719"/>
                  </a:lnTo>
                  <a:close/>
                </a:path>
              </a:pathLst>
            </a:custGeom>
            <a:solidFill>
              <a:srgbClr val="8E8E8E"/>
            </a:solidFill>
            <a:ln w="1080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47" name="フリーフォーム: 図形 46">
              <a:extLst>
                <a:ext uri="{FF2B5EF4-FFF2-40B4-BE49-F238E27FC236}">
                  <a16:creationId xmlns:a16="http://schemas.microsoft.com/office/drawing/2014/main" id="{6CE0F84B-4C07-00DF-9819-334FB59A9826}"/>
                </a:ext>
              </a:extLst>
            </p:cNvPr>
            <p:cNvSpPr/>
            <p:nvPr/>
          </p:nvSpPr>
          <p:spPr>
            <a:xfrm>
              <a:off x="4156505" y="1466844"/>
              <a:ext cx="1689037" cy="1595542"/>
            </a:xfrm>
            <a:custGeom>
              <a:avLst/>
              <a:gdLst>
                <a:gd name="connsiteX0" fmla="*/ 351421 w 1689037"/>
                <a:gd name="connsiteY0" fmla="*/ 1079 h 1595542"/>
                <a:gd name="connsiteX1" fmla="*/ 1669734 w 1689037"/>
                <a:gd name="connsiteY1" fmla="*/ 398364 h 1595542"/>
                <a:gd name="connsiteX2" fmla="*/ 1687951 w 1689037"/>
                <a:gd name="connsiteY2" fmla="*/ 432240 h 1595542"/>
                <a:gd name="connsiteX3" fmla="*/ 1687770 w 1689037"/>
                <a:gd name="connsiteY3" fmla="*/ 432787 h 1595542"/>
                <a:gd name="connsiteX4" fmla="*/ 1310454 w 1689037"/>
                <a:gd name="connsiteY4" fmla="*/ 1595581 h 1595542"/>
                <a:gd name="connsiteX5" fmla="*/ 71 w 1689037"/>
                <a:gd name="connsiteY5" fmla="*/ 1050512 h 1595542"/>
                <a:gd name="connsiteX6" fmla="*/ 321217 w 1689037"/>
                <a:gd name="connsiteY6" fmla="*/ 17124 h 1595542"/>
                <a:gd name="connsiteX7" fmla="*/ 351421 w 1689037"/>
                <a:gd name="connsiteY7" fmla="*/ 1079 h 15955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689037" h="1595542">
                  <a:moveTo>
                    <a:pt x="351421" y="1079"/>
                  </a:moveTo>
                  <a:lnTo>
                    <a:pt x="1669734" y="398364"/>
                  </a:lnTo>
                  <a:cubicBezTo>
                    <a:pt x="1684135" y="402699"/>
                    <a:pt x="1692270" y="417865"/>
                    <a:pt x="1687951" y="432240"/>
                  </a:cubicBezTo>
                  <a:cubicBezTo>
                    <a:pt x="1687879" y="432424"/>
                    <a:pt x="1687806" y="432607"/>
                    <a:pt x="1687770" y="432787"/>
                  </a:cubicBezTo>
                  <a:lnTo>
                    <a:pt x="1310454" y="1595581"/>
                  </a:lnTo>
                  <a:lnTo>
                    <a:pt x="71" y="1050512"/>
                  </a:lnTo>
                  <a:lnTo>
                    <a:pt x="321217" y="17124"/>
                  </a:lnTo>
                  <a:cubicBezTo>
                    <a:pt x="325177" y="4394"/>
                    <a:pt x="338655" y="-2770"/>
                    <a:pt x="351421" y="1079"/>
                  </a:cubicBezTo>
                  <a:close/>
                </a:path>
              </a:pathLst>
            </a:custGeom>
            <a:solidFill>
              <a:srgbClr val="575757"/>
            </a:solidFill>
            <a:ln w="1080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48" name="フリーフォーム: 図形 47">
              <a:extLst>
                <a:ext uri="{FF2B5EF4-FFF2-40B4-BE49-F238E27FC236}">
                  <a16:creationId xmlns:a16="http://schemas.microsoft.com/office/drawing/2014/main" id="{19A2CF54-A8F8-77D2-8685-3EF55A89AA61}"/>
                </a:ext>
              </a:extLst>
            </p:cNvPr>
            <p:cNvSpPr/>
            <p:nvPr/>
          </p:nvSpPr>
          <p:spPr>
            <a:xfrm>
              <a:off x="4131303" y="2483037"/>
              <a:ext cx="1343900" cy="596697"/>
            </a:xfrm>
            <a:custGeom>
              <a:avLst/>
              <a:gdLst>
                <a:gd name="connsiteX0" fmla="*/ 35910 w 1343900"/>
                <a:gd name="connsiteY0" fmla="*/ 87 h 596697"/>
                <a:gd name="connsiteX1" fmla="*/ 28955 w 1343900"/>
                <a:gd name="connsiteY1" fmla="*/ 1257 h 596697"/>
                <a:gd name="connsiteX2" fmla="*/ 9680 w 1343900"/>
                <a:gd name="connsiteY2" fmla="*/ 16661 h 596697"/>
                <a:gd name="connsiteX3" fmla="*/ 173 w 1343900"/>
                <a:gd name="connsiteY3" fmla="*/ 40922 h 596697"/>
                <a:gd name="connsiteX4" fmla="*/ 4413 w 1343900"/>
                <a:gd name="connsiteY4" fmla="*/ 56139 h 596697"/>
                <a:gd name="connsiteX5" fmla="*/ 1318972 w 1343900"/>
                <a:gd name="connsiteY5" fmla="*/ 596776 h 596697"/>
                <a:gd name="connsiteX6" fmla="*/ 1343956 w 1343900"/>
                <a:gd name="connsiteY6" fmla="*/ 539252 h 596697"/>
                <a:gd name="connsiteX7" fmla="*/ 43427 w 1343900"/>
                <a:gd name="connsiteY7" fmla="*/ 3194 h 596697"/>
                <a:gd name="connsiteX8" fmla="*/ 41360 w 1343900"/>
                <a:gd name="connsiteY8" fmla="*/ 2337 h 596697"/>
                <a:gd name="connsiteX9" fmla="*/ 35967 w 1343900"/>
                <a:gd name="connsiteY9" fmla="*/ 87 h 596697"/>
                <a:gd name="connsiteX10" fmla="*/ 35910 w 1343900"/>
                <a:gd name="connsiteY10" fmla="*/ 87 h 5966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343900" h="596697">
                  <a:moveTo>
                    <a:pt x="35910" y="87"/>
                  </a:moveTo>
                  <a:cubicBezTo>
                    <a:pt x="33854" y="18"/>
                    <a:pt x="31529" y="382"/>
                    <a:pt x="28955" y="1257"/>
                  </a:cubicBezTo>
                  <a:cubicBezTo>
                    <a:pt x="22687" y="3395"/>
                    <a:pt x="15462" y="8691"/>
                    <a:pt x="9680" y="16661"/>
                  </a:cubicBezTo>
                  <a:cubicBezTo>
                    <a:pt x="3899" y="24632"/>
                    <a:pt x="774" y="33592"/>
                    <a:pt x="173" y="40922"/>
                  </a:cubicBezTo>
                  <a:cubicBezTo>
                    <a:pt x="-425" y="48248"/>
                    <a:pt x="1317" y="53302"/>
                    <a:pt x="4413" y="56139"/>
                  </a:cubicBezTo>
                  <a:cubicBezTo>
                    <a:pt x="442051" y="237248"/>
                    <a:pt x="880744" y="416765"/>
                    <a:pt x="1318972" y="596776"/>
                  </a:cubicBezTo>
                  <a:lnTo>
                    <a:pt x="1343956" y="539252"/>
                  </a:lnTo>
                  <a:lnTo>
                    <a:pt x="43427" y="3194"/>
                  </a:lnTo>
                  <a:lnTo>
                    <a:pt x="41360" y="2337"/>
                  </a:lnTo>
                  <a:lnTo>
                    <a:pt x="35967" y="87"/>
                  </a:lnTo>
                  <a:cubicBezTo>
                    <a:pt x="35946" y="87"/>
                    <a:pt x="35932" y="87"/>
                    <a:pt x="35910" y="87"/>
                  </a:cubicBezTo>
                  <a:close/>
                </a:path>
              </a:pathLst>
            </a:custGeom>
            <a:solidFill>
              <a:srgbClr val="8A8A8A"/>
            </a:solidFill>
            <a:ln w="35883" cap="sq">
              <a:noFill/>
              <a:prstDash val="solid"/>
              <a:round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49" name="フリーフォーム: 図形 48">
              <a:extLst>
                <a:ext uri="{FF2B5EF4-FFF2-40B4-BE49-F238E27FC236}">
                  <a16:creationId xmlns:a16="http://schemas.microsoft.com/office/drawing/2014/main" id="{F560074A-56A7-4930-1D8D-8E959C74242A}"/>
                </a:ext>
              </a:extLst>
            </p:cNvPr>
            <p:cNvSpPr/>
            <p:nvPr/>
          </p:nvSpPr>
          <p:spPr>
            <a:xfrm>
              <a:off x="4240910" y="1558565"/>
              <a:ext cx="1515381" cy="1332728"/>
            </a:xfrm>
            <a:custGeom>
              <a:avLst/>
              <a:gdLst>
                <a:gd name="connsiteX0" fmla="*/ 266637 w 1515381"/>
                <a:gd name="connsiteY0" fmla="*/ 36 h 1332728"/>
                <a:gd name="connsiteX1" fmla="*/ 1515453 w 1515381"/>
                <a:gd name="connsiteY1" fmla="*/ 389801 h 1332728"/>
                <a:gd name="connsiteX2" fmla="*/ 1209056 w 1515381"/>
                <a:gd name="connsiteY2" fmla="*/ 1332764 h 1332728"/>
                <a:gd name="connsiteX3" fmla="*/ 71 w 1515381"/>
                <a:gd name="connsiteY3" fmla="*/ 853449 h 13327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515381" h="1332728">
                  <a:moveTo>
                    <a:pt x="266637" y="36"/>
                  </a:moveTo>
                  <a:lnTo>
                    <a:pt x="1515453" y="389801"/>
                  </a:lnTo>
                  <a:lnTo>
                    <a:pt x="1209056" y="1332764"/>
                  </a:lnTo>
                  <a:lnTo>
                    <a:pt x="71" y="853449"/>
                  </a:lnTo>
                  <a:close/>
                </a:path>
              </a:pathLst>
            </a:custGeom>
            <a:solidFill>
              <a:srgbClr val="C9E7FA"/>
            </a:solidFill>
            <a:ln w="1079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50" name="フリーフォーム: 図形 49">
              <a:extLst>
                <a:ext uri="{FF2B5EF4-FFF2-40B4-BE49-F238E27FC236}">
                  <a16:creationId xmlns:a16="http://schemas.microsoft.com/office/drawing/2014/main" id="{9DE62922-7490-D42F-FB93-9F8A1D986656}"/>
                </a:ext>
              </a:extLst>
            </p:cNvPr>
            <p:cNvSpPr/>
            <p:nvPr/>
          </p:nvSpPr>
          <p:spPr>
            <a:xfrm>
              <a:off x="4240907" y="1558565"/>
              <a:ext cx="1218924" cy="1332738"/>
            </a:xfrm>
            <a:custGeom>
              <a:avLst/>
              <a:gdLst>
                <a:gd name="connsiteX0" fmla="*/ 266629 w 1218924"/>
                <a:gd name="connsiteY0" fmla="*/ 36 h 1332738"/>
                <a:gd name="connsiteX1" fmla="*/ 60 w 1218924"/>
                <a:gd name="connsiteY1" fmla="*/ 853452 h 1332738"/>
                <a:gd name="connsiteX2" fmla="*/ 1209049 w 1218924"/>
                <a:gd name="connsiteY2" fmla="*/ 1332775 h 1332738"/>
                <a:gd name="connsiteX3" fmla="*/ 1218985 w 1218924"/>
                <a:gd name="connsiteY3" fmla="*/ 1302193 h 1332738"/>
                <a:gd name="connsiteX4" fmla="*/ 36611 w 1218924"/>
                <a:gd name="connsiteY4" fmla="*/ 837249 h 1332738"/>
                <a:gd name="connsiteX5" fmla="*/ 295134 w 1218924"/>
                <a:gd name="connsiteY5" fmla="*/ 8931 h 13327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218924" h="1332738">
                  <a:moveTo>
                    <a:pt x="266629" y="36"/>
                  </a:moveTo>
                  <a:lnTo>
                    <a:pt x="60" y="853452"/>
                  </a:lnTo>
                  <a:lnTo>
                    <a:pt x="1209049" y="1332775"/>
                  </a:lnTo>
                  <a:lnTo>
                    <a:pt x="1218985" y="1302193"/>
                  </a:lnTo>
                  <a:lnTo>
                    <a:pt x="36611" y="837249"/>
                  </a:lnTo>
                  <a:lnTo>
                    <a:pt x="295134" y="8931"/>
                  </a:lnTo>
                  <a:close/>
                </a:path>
              </a:pathLst>
            </a:custGeom>
            <a:solidFill>
              <a:srgbClr val="5F95B8"/>
            </a:solidFill>
            <a:ln w="1079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51" name="フリーフォーム: 図形 50">
              <a:extLst>
                <a:ext uri="{FF2B5EF4-FFF2-40B4-BE49-F238E27FC236}">
                  <a16:creationId xmlns:a16="http://schemas.microsoft.com/office/drawing/2014/main" id="{64B63DEB-71DD-432D-AD8D-84D7E32681A7}"/>
                </a:ext>
              </a:extLst>
            </p:cNvPr>
            <p:cNvSpPr/>
            <p:nvPr/>
          </p:nvSpPr>
          <p:spPr>
            <a:xfrm>
              <a:off x="4174663" y="2486123"/>
              <a:ext cx="17" cy="17"/>
            </a:xfrm>
            <a:custGeom>
              <a:avLst/>
              <a:gdLst>
                <a:gd name="connsiteX0" fmla="*/ 7 w 17"/>
                <a:gd name="connsiteY0" fmla="*/ 56 h 17"/>
                <a:gd name="connsiteX1" fmla="*/ 25 w 17"/>
                <a:gd name="connsiteY1" fmla="*/ 74 h 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7" h="17">
                  <a:moveTo>
                    <a:pt x="7" y="56"/>
                  </a:moveTo>
                  <a:lnTo>
                    <a:pt x="25" y="74"/>
                  </a:lnTo>
                </a:path>
              </a:pathLst>
            </a:custGeom>
            <a:noFill/>
            <a:ln w="35883" cap="sq">
              <a:noFill/>
              <a:prstDash val="solid"/>
              <a:round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52" name="フリーフォーム: 図形 51">
              <a:extLst>
                <a:ext uri="{FF2B5EF4-FFF2-40B4-BE49-F238E27FC236}">
                  <a16:creationId xmlns:a16="http://schemas.microsoft.com/office/drawing/2014/main" id="{BDC2F293-D651-AABB-9A47-E7328AA0047A}"/>
                </a:ext>
              </a:extLst>
            </p:cNvPr>
            <p:cNvSpPr/>
            <p:nvPr/>
          </p:nvSpPr>
          <p:spPr>
            <a:xfrm>
              <a:off x="4556605" y="3066653"/>
              <a:ext cx="907366" cy="436490"/>
            </a:xfrm>
            <a:custGeom>
              <a:avLst/>
              <a:gdLst>
                <a:gd name="connsiteX0" fmla="*/ 884326 w 907366"/>
                <a:gd name="connsiteY0" fmla="*/ 118 h 436490"/>
                <a:gd name="connsiteX1" fmla="*/ 907438 w 907366"/>
                <a:gd name="connsiteY1" fmla="*/ 12185 h 436490"/>
                <a:gd name="connsiteX2" fmla="*/ 58176 w 907366"/>
                <a:gd name="connsiteY2" fmla="*/ 428665 h 436490"/>
                <a:gd name="connsiteX3" fmla="*/ 13198 w 907366"/>
                <a:gd name="connsiteY3" fmla="*/ 435862 h 436490"/>
                <a:gd name="connsiteX4" fmla="*/ 72 w 907366"/>
                <a:gd name="connsiteY4" fmla="*/ 434030 h 436490"/>
                <a:gd name="connsiteX5" fmla="*/ 58212 w 907366"/>
                <a:gd name="connsiteY5" fmla="*/ 395718 h 4364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907366" h="436490">
                  <a:moveTo>
                    <a:pt x="884326" y="118"/>
                  </a:moveTo>
                  <a:lnTo>
                    <a:pt x="907438" y="12185"/>
                  </a:lnTo>
                  <a:lnTo>
                    <a:pt x="58176" y="428665"/>
                  </a:lnTo>
                  <a:cubicBezTo>
                    <a:pt x="44237" y="435502"/>
                    <a:pt x="28573" y="438007"/>
                    <a:pt x="13198" y="435862"/>
                  </a:cubicBezTo>
                  <a:lnTo>
                    <a:pt x="72" y="434030"/>
                  </a:lnTo>
                  <a:cubicBezTo>
                    <a:pt x="72" y="434030"/>
                    <a:pt x="58212" y="395718"/>
                    <a:pt x="58212" y="395718"/>
                  </a:cubicBezTo>
                  <a:close/>
                </a:path>
              </a:pathLst>
            </a:custGeom>
            <a:solidFill>
              <a:srgbClr val="7E7E7E"/>
            </a:solidFill>
            <a:ln w="19045" cap="sq">
              <a:noFill/>
              <a:prstDash val="solid"/>
              <a:round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53" name="フリーフォーム: 図形 52">
              <a:extLst>
                <a:ext uri="{FF2B5EF4-FFF2-40B4-BE49-F238E27FC236}">
                  <a16:creationId xmlns:a16="http://schemas.microsoft.com/office/drawing/2014/main" id="{8836605D-4EEE-1C38-365A-33B38CD64A36}"/>
                </a:ext>
              </a:extLst>
            </p:cNvPr>
            <p:cNvSpPr/>
            <p:nvPr/>
          </p:nvSpPr>
          <p:spPr>
            <a:xfrm>
              <a:off x="5431007" y="3011764"/>
              <a:ext cx="63301" cy="78391"/>
            </a:xfrm>
            <a:custGeom>
              <a:avLst/>
              <a:gdLst>
                <a:gd name="connsiteX0" fmla="*/ 48485 w 63301"/>
                <a:gd name="connsiteY0" fmla="*/ 50929 h 78391"/>
                <a:gd name="connsiteX1" fmla="*/ 16833 w 63301"/>
                <a:gd name="connsiteY1" fmla="*/ 66656 h 78391"/>
                <a:gd name="connsiteX2" fmla="*/ 14819 w 63301"/>
                <a:gd name="connsiteY2" fmla="*/ 27459 h 78391"/>
                <a:gd name="connsiteX3" fmla="*/ 46469 w 63301"/>
                <a:gd name="connsiteY3" fmla="*/ 11736 h 78391"/>
                <a:gd name="connsiteX4" fmla="*/ 48485 w 63301"/>
                <a:gd name="connsiteY4" fmla="*/ 50929 h 783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3301" h="78391">
                  <a:moveTo>
                    <a:pt x="48485" y="50929"/>
                  </a:moveTo>
                  <a:cubicBezTo>
                    <a:pt x="40301" y="66095"/>
                    <a:pt x="26135" y="73141"/>
                    <a:pt x="16833" y="66656"/>
                  </a:cubicBezTo>
                  <a:cubicBezTo>
                    <a:pt x="7531" y="60170"/>
                    <a:pt x="6635" y="42625"/>
                    <a:pt x="14819" y="27459"/>
                  </a:cubicBezTo>
                  <a:cubicBezTo>
                    <a:pt x="23002" y="12293"/>
                    <a:pt x="37166" y="5250"/>
                    <a:pt x="46469" y="11736"/>
                  </a:cubicBezTo>
                  <a:cubicBezTo>
                    <a:pt x="55771" y="18221"/>
                    <a:pt x="56669" y="35763"/>
                    <a:pt x="48485" y="50929"/>
                  </a:cubicBezTo>
                  <a:close/>
                </a:path>
              </a:pathLst>
            </a:custGeom>
            <a:solidFill>
              <a:srgbClr val="7E7E7E"/>
            </a:solidFill>
            <a:ln w="19081" cap="sq">
              <a:noFill/>
              <a:prstDash val="solid"/>
              <a:round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54" name="フリーフォーム: 図形 53">
              <a:extLst>
                <a:ext uri="{FF2B5EF4-FFF2-40B4-BE49-F238E27FC236}">
                  <a16:creationId xmlns:a16="http://schemas.microsoft.com/office/drawing/2014/main" id="{2AA7FC30-A891-B810-A4DF-43785B084B60}"/>
                </a:ext>
              </a:extLst>
            </p:cNvPr>
            <p:cNvSpPr/>
            <p:nvPr/>
          </p:nvSpPr>
          <p:spPr>
            <a:xfrm>
              <a:off x="3276606" y="2532679"/>
              <a:ext cx="2158204" cy="967885"/>
            </a:xfrm>
            <a:custGeom>
              <a:avLst/>
              <a:gdLst>
                <a:gd name="connsiteX0" fmla="*/ 851116 w 2158204"/>
                <a:gd name="connsiteY0" fmla="*/ 97 h 967885"/>
                <a:gd name="connsiteX1" fmla="*/ 45731 w 2158204"/>
                <a:gd name="connsiteY1" fmla="*/ 305305 h 967885"/>
                <a:gd name="connsiteX2" fmla="*/ 21 w 2158204"/>
                <a:gd name="connsiteY2" fmla="*/ 344689 h 967885"/>
                <a:gd name="connsiteX3" fmla="*/ 1280020 w 2158204"/>
                <a:gd name="connsiteY3" fmla="*/ 967983 h 967885"/>
                <a:gd name="connsiteX4" fmla="*/ 1338157 w 2158204"/>
                <a:gd name="connsiteY4" fmla="*/ 929679 h 967885"/>
                <a:gd name="connsiteX5" fmla="*/ 2158227 w 2158204"/>
                <a:gd name="connsiteY5" fmla="*/ 536958 h 967885"/>
                <a:gd name="connsiteX6" fmla="*/ 2013003 w 2158204"/>
                <a:gd name="connsiteY6" fmla="*/ 477313 h 967885"/>
                <a:gd name="connsiteX7" fmla="*/ 2010914 w 2158204"/>
                <a:gd name="connsiteY7" fmla="*/ 463435 h 967885"/>
                <a:gd name="connsiteX8" fmla="*/ 2031722 w 2158204"/>
                <a:gd name="connsiteY8" fmla="*/ 420815 h 967885"/>
                <a:gd name="connsiteX9" fmla="*/ 1012425 w 2158204"/>
                <a:gd name="connsiteY9" fmla="*/ 579 h 967885"/>
                <a:gd name="connsiteX10" fmla="*/ 982361 w 2158204"/>
                <a:gd name="connsiteY10" fmla="*/ 46958 h 967885"/>
                <a:gd name="connsiteX11" fmla="*/ 982919 w 2158204"/>
                <a:gd name="connsiteY11" fmla="*/ 54234 h 967885"/>
                <a:gd name="connsiteX12" fmla="*/ 744797 w 2158204"/>
                <a:gd name="connsiteY12" fmla="*/ 57618 h 967885"/>
                <a:gd name="connsiteX13" fmla="*/ 764702 w 2158204"/>
                <a:gd name="connsiteY13" fmla="*/ 61729 h 967885"/>
                <a:gd name="connsiteX14" fmla="*/ 1993562 w 2158204"/>
                <a:gd name="connsiteY14" fmla="*/ 573512 h 967885"/>
                <a:gd name="connsiteX15" fmla="*/ 1994102 w 2158204"/>
                <a:gd name="connsiteY15" fmla="*/ 591225 h 967885"/>
                <a:gd name="connsiteX16" fmla="*/ 1602026 w 2158204"/>
                <a:gd name="connsiteY16" fmla="*/ 783213 h 967885"/>
                <a:gd name="connsiteX17" fmla="*/ 1563038 w 2158204"/>
                <a:gd name="connsiteY17" fmla="*/ 783958 h 967885"/>
                <a:gd name="connsiteX18" fmla="*/ 310795 w 2158204"/>
                <a:gd name="connsiteY18" fmla="*/ 229385 h 967885"/>
                <a:gd name="connsiteX19" fmla="*/ 310965 w 2158204"/>
                <a:gd name="connsiteY19" fmla="*/ 222336 h 967885"/>
                <a:gd name="connsiteX20" fmla="*/ 724817 w 2158204"/>
                <a:gd name="connsiteY20" fmla="*/ 61246 h 967885"/>
                <a:gd name="connsiteX21" fmla="*/ 744797 w 2158204"/>
                <a:gd name="connsiteY21" fmla="*/ 57618 h 9678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2158204" h="967885">
                  <a:moveTo>
                    <a:pt x="851116" y="97"/>
                  </a:moveTo>
                  <a:cubicBezTo>
                    <a:pt x="585627" y="113659"/>
                    <a:pt x="316505" y="202284"/>
                    <a:pt x="45731" y="305305"/>
                  </a:cubicBezTo>
                  <a:lnTo>
                    <a:pt x="21" y="344689"/>
                  </a:lnTo>
                  <a:lnTo>
                    <a:pt x="1280020" y="967983"/>
                  </a:lnTo>
                  <a:lnTo>
                    <a:pt x="1338157" y="929679"/>
                  </a:lnTo>
                  <a:lnTo>
                    <a:pt x="2158227" y="536958"/>
                  </a:lnTo>
                  <a:lnTo>
                    <a:pt x="2013003" y="477313"/>
                  </a:lnTo>
                  <a:cubicBezTo>
                    <a:pt x="2011778" y="472853"/>
                    <a:pt x="2011094" y="468173"/>
                    <a:pt x="2010914" y="463435"/>
                  </a:cubicBezTo>
                  <a:cubicBezTo>
                    <a:pt x="2010914" y="444571"/>
                    <a:pt x="2019447" y="428310"/>
                    <a:pt x="2031722" y="420815"/>
                  </a:cubicBezTo>
                  <a:lnTo>
                    <a:pt x="1012425" y="579"/>
                  </a:lnTo>
                  <a:cubicBezTo>
                    <a:pt x="995368" y="4284"/>
                    <a:pt x="982361" y="23634"/>
                    <a:pt x="982361" y="46958"/>
                  </a:cubicBezTo>
                  <a:cubicBezTo>
                    <a:pt x="982361" y="49453"/>
                    <a:pt x="982631" y="51843"/>
                    <a:pt x="982919" y="54234"/>
                  </a:cubicBezTo>
                  <a:close/>
                  <a:moveTo>
                    <a:pt x="744797" y="57618"/>
                  </a:moveTo>
                  <a:cubicBezTo>
                    <a:pt x="751634" y="57700"/>
                    <a:pt x="758391" y="59097"/>
                    <a:pt x="764702" y="61729"/>
                  </a:cubicBezTo>
                  <a:lnTo>
                    <a:pt x="1993562" y="573512"/>
                  </a:lnTo>
                  <a:cubicBezTo>
                    <a:pt x="2001266" y="576734"/>
                    <a:pt x="2001590" y="587538"/>
                    <a:pt x="1994102" y="591225"/>
                  </a:cubicBezTo>
                  <a:lnTo>
                    <a:pt x="1602026" y="783213"/>
                  </a:lnTo>
                  <a:cubicBezTo>
                    <a:pt x="1589750" y="789207"/>
                    <a:pt x="1575494" y="789480"/>
                    <a:pt x="1563038" y="783958"/>
                  </a:cubicBezTo>
                  <a:lnTo>
                    <a:pt x="310795" y="229385"/>
                  </a:lnTo>
                  <a:cubicBezTo>
                    <a:pt x="307685" y="228009"/>
                    <a:pt x="307793" y="223560"/>
                    <a:pt x="310965" y="222336"/>
                  </a:cubicBezTo>
                  <a:lnTo>
                    <a:pt x="724817" y="61246"/>
                  </a:lnTo>
                  <a:cubicBezTo>
                    <a:pt x="731186" y="58770"/>
                    <a:pt x="737968" y="57539"/>
                    <a:pt x="744797" y="57618"/>
                  </a:cubicBezTo>
                  <a:close/>
                </a:path>
              </a:pathLst>
            </a:custGeom>
            <a:solidFill>
              <a:srgbClr val="BCBCBC"/>
            </a:solidFill>
            <a:ln w="1080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55" name="フリーフォーム: 図形 54">
              <a:extLst>
                <a:ext uri="{FF2B5EF4-FFF2-40B4-BE49-F238E27FC236}">
                  <a16:creationId xmlns:a16="http://schemas.microsoft.com/office/drawing/2014/main" id="{58D6EA9C-4C46-F347-5C6B-16F14E6F514E}"/>
                </a:ext>
              </a:extLst>
            </p:cNvPr>
            <p:cNvSpPr/>
            <p:nvPr/>
          </p:nvSpPr>
          <p:spPr>
            <a:xfrm>
              <a:off x="3276606" y="2837887"/>
              <a:ext cx="1338135" cy="658148"/>
            </a:xfrm>
            <a:custGeom>
              <a:avLst/>
              <a:gdLst>
                <a:gd name="connsiteX0" fmla="*/ 45699 w 1338135"/>
                <a:gd name="connsiteY0" fmla="*/ 109 h 658148"/>
                <a:gd name="connsiteX1" fmla="*/ -10 w 1338135"/>
                <a:gd name="connsiteY1" fmla="*/ 39493 h 658148"/>
                <a:gd name="connsiteX2" fmla="*/ 1280082 w 1338135"/>
                <a:gd name="connsiteY2" fmla="*/ 658257 h 658148"/>
                <a:gd name="connsiteX3" fmla="*/ 1338125 w 1338135"/>
                <a:gd name="connsiteY3" fmla="*/ 624482 h 658148"/>
                <a:gd name="connsiteX4" fmla="*/ 45699 w 1338135"/>
                <a:gd name="connsiteY4" fmla="*/ 109 h 65814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338135" h="658148">
                  <a:moveTo>
                    <a:pt x="45699" y="109"/>
                  </a:moveTo>
                  <a:lnTo>
                    <a:pt x="-10" y="39493"/>
                  </a:lnTo>
                  <a:lnTo>
                    <a:pt x="1280082" y="658257"/>
                  </a:lnTo>
                  <a:lnTo>
                    <a:pt x="1338125" y="624482"/>
                  </a:lnTo>
                  <a:lnTo>
                    <a:pt x="45699" y="109"/>
                  </a:lnTo>
                </a:path>
              </a:pathLst>
            </a:custGeom>
            <a:solidFill>
              <a:srgbClr val="CECECE"/>
            </a:solidFill>
            <a:ln w="9524" cap="rnd">
              <a:noFill/>
              <a:prstDash val="solid"/>
              <a:round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56" name="フリーフォーム: 図形 55">
              <a:extLst>
                <a:ext uri="{FF2B5EF4-FFF2-40B4-BE49-F238E27FC236}">
                  <a16:creationId xmlns:a16="http://schemas.microsoft.com/office/drawing/2014/main" id="{AFED51F4-C761-9C0F-1181-DB2784CBD520}"/>
                </a:ext>
              </a:extLst>
            </p:cNvPr>
            <p:cNvSpPr/>
            <p:nvPr/>
          </p:nvSpPr>
          <p:spPr>
            <a:xfrm>
              <a:off x="4258946" y="2533161"/>
              <a:ext cx="1049361" cy="476734"/>
            </a:xfrm>
            <a:custGeom>
              <a:avLst/>
              <a:gdLst>
                <a:gd name="connsiteX0" fmla="*/ 1030696 w 1049361"/>
                <a:gd name="connsiteY0" fmla="*/ 476812 h 476734"/>
                <a:gd name="connsiteX1" fmla="*/ 1028608 w 1049361"/>
                <a:gd name="connsiteY1" fmla="*/ 462934 h 476734"/>
                <a:gd name="connsiteX2" fmla="*/ 1049416 w 1049361"/>
                <a:gd name="connsiteY2" fmla="*/ 420313 h 476734"/>
                <a:gd name="connsiteX3" fmla="*/ 30118 w 1049361"/>
                <a:gd name="connsiteY3" fmla="*/ 78 h 476734"/>
                <a:gd name="connsiteX4" fmla="*/ 54 w 1049361"/>
                <a:gd name="connsiteY4" fmla="*/ 46457 h 476734"/>
                <a:gd name="connsiteX5" fmla="*/ 613 w 1049361"/>
                <a:gd name="connsiteY5" fmla="*/ 53733 h 4767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049361" h="476734">
                  <a:moveTo>
                    <a:pt x="1030696" y="476812"/>
                  </a:moveTo>
                  <a:cubicBezTo>
                    <a:pt x="1029472" y="472352"/>
                    <a:pt x="1028788" y="467672"/>
                    <a:pt x="1028608" y="462934"/>
                  </a:cubicBezTo>
                  <a:cubicBezTo>
                    <a:pt x="1028608" y="444070"/>
                    <a:pt x="1037140" y="427809"/>
                    <a:pt x="1049416" y="420313"/>
                  </a:cubicBezTo>
                  <a:lnTo>
                    <a:pt x="30118" y="78"/>
                  </a:lnTo>
                  <a:cubicBezTo>
                    <a:pt x="13061" y="3782"/>
                    <a:pt x="54" y="23132"/>
                    <a:pt x="54" y="46457"/>
                  </a:cubicBezTo>
                  <a:cubicBezTo>
                    <a:pt x="54" y="48952"/>
                    <a:pt x="343" y="51342"/>
                    <a:pt x="613" y="53733"/>
                  </a:cubicBezTo>
                </a:path>
              </a:pathLst>
            </a:custGeom>
            <a:solidFill>
              <a:srgbClr val="9D9D9D"/>
            </a:solidFill>
            <a:ln w="9524" cap="rnd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57" name="フリーフォーム: 図形 56">
              <a:extLst>
                <a:ext uri="{FF2B5EF4-FFF2-40B4-BE49-F238E27FC236}">
                  <a16:creationId xmlns:a16="http://schemas.microsoft.com/office/drawing/2014/main" id="{902CBFC8-B29E-D262-0C45-798D70A8F64F}"/>
                </a:ext>
              </a:extLst>
            </p:cNvPr>
            <p:cNvSpPr/>
            <p:nvPr/>
          </p:nvSpPr>
          <p:spPr>
            <a:xfrm>
              <a:off x="4127701" y="2532679"/>
              <a:ext cx="1313158" cy="533973"/>
            </a:xfrm>
            <a:custGeom>
              <a:avLst/>
              <a:gdLst>
                <a:gd name="connsiteX0" fmla="*/ 1313213 w 1313158"/>
                <a:gd name="connsiteY0" fmla="*/ 534054 h 533973"/>
                <a:gd name="connsiteX1" fmla="*/ 1167989 w 1313158"/>
                <a:gd name="connsiteY1" fmla="*/ 474413 h 533973"/>
                <a:gd name="connsiteX2" fmla="*/ 1159853 w 1313158"/>
                <a:gd name="connsiteY2" fmla="*/ 463418 h 533973"/>
                <a:gd name="connsiteX3" fmla="*/ 1180661 w 1313158"/>
                <a:gd name="connsiteY3" fmla="*/ 420798 h 533973"/>
                <a:gd name="connsiteX4" fmla="*/ 161364 w 1313158"/>
                <a:gd name="connsiteY4" fmla="*/ 562 h 533973"/>
                <a:gd name="connsiteX5" fmla="*/ 131300 w 1313158"/>
                <a:gd name="connsiteY5" fmla="*/ 46941 h 533973"/>
                <a:gd name="connsiteX6" fmla="*/ 131858 w 1313158"/>
                <a:gd name="connsiteY6" fmla="*/ 54217 h 533973"/>
                <a:gd name="connsiteX7" fmla="*/ 55 w 1313158"/>
                <a:gd name="connsiteY7" fmla="*/ 80 h 5339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313158" h="533973">
                  <a:moveTo>
                    <a:pt x="1313213" y="534054"/>
                  </a:moveTo>
                  <a:lnTo>
                    <a:pt x="1167989" y="474413"/>
                  </a:lnTo>
                  <a:cubicBezTo>
                    <a:pt x="1166765" y="469949"/>
                    <a:pt x="1160033" y="468156"/>
                    <a:pt x="1159853" y="463418"/>
                  </a:cubicBezTo>
                  <a:cubicBezTo>
                    <a:pt x="1159853" y="444555"/>
                    <a:pt x="1168385" y="428293"/>
                    <a:pt x="1180661" y="420798"/>
                  </a:cubicBezTo>
                  <a:lnTo>
                    <a:pt x="161364" y="562"/>
                  </a:lnTo>
                  <a:cubicBezTo>
                    <a:pt x="144307" y="4267"/>
                    <a:pt x="131300" y="23617"/>
                    <a:pt x="131300" y="46941"/>
                  </a:cubicBezTo>
                  <a:cubicBezTo>
                    <a:pt x="131300" y="49436"/>
                    <a:pt x="131588" y="51827"/>
                    <a:pt x="131858" y="54217"/>
                  </a:cubicBezTo>
                  <a:lnTo>
                    <a:pt x="55" y="80"/>
                  </a:lnTo>
                </a:path>
              </a:pathLst>
            </a:custGeom>
            <a:noFill/>
            <a:ln w="9524" cap="rnd">
              <a:solidFill>
                <a:srgbClr val="6C6C6C"/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58" name="フリーフォーム: 図形 57">
              <a:extLst>
                <a:ext uri="{FF2B5EF4-FFF2-40B4-BE49-F238E27FC236}">
                  <a16:creationId xmlns:a16="http://schemas.microsoft.com/office/drawing/2014/main" id="{3D3EAEA6-ECCD-94C7-6861-8E333CBD24CD}"/>
                </a:ext>
              </a:extLst>
            </p:cNvPr>
            <p:cNvSpPr/>
            <p:nvPr/>
          </p:nvSpPr>
          <p:spPr>
            <a:xfrm>
              <a:off x="4556594" y="3066653"/>
              <a:ext cx="884264" cy="433908"/>
            </a:xfrm>
            <a:custGeom>
              <a:avLst/>
              <a:gdLst>
                <a:gd name="connsiteX0" fmla="*/ 71 w 884264"/>
                <a:gd name="connsiteY0" fmla="*/ 434026 h 433908"/>
                <a:gd name="connsiteX1" fmla="*/ 58218 w 884264"/>
                <a:gd name="connsiteY1" fmla="*/ 395725 h 433908"/>
                <a:gd name="connsiteX2" fmla="*/ 884336 w 884264"/>
                <a:gd name="connsiteY2" fmla="*/ 118 h 4339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884264" h="433908">
                  <a:moveTo>
                    <a:pt x="71" y="434026"/>
                  </a:moveTo>
                  <a:lnTo>
                    <a:pt x="58218" y="395725"/>
                  </a:lnTo>
                  <a:lnTo>
                    <a:pt x="884336" y="118"/>
                  </a:lnTo>
                </a:path>
              </a:pathLst>
            </a:custGeom>
            <a:noFill/>
            <a:ln w="9524" cap="rnd">
              <a:solidFill>
                <a:srgbClr val="2A2A2A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59" name="フリーフォーム: 図形 58">
              <a:extLst>
                <a:ext uri="{FF2B5EF4-FFF2-40B4-BE49-F238E27FC236}">
                  <a16:creationId xmlns:a16="http://schemas.microsoft.com/office/drawing/2014/main" id="{5896B70F-A51D-CC40-7F0F-46DC9FEC9255}"/>
                </a:ext>
              </a:extLst>
            </p:cNvPr>
            <p:cNvSpPr/>
            <p:nvPr/>
          </p:nvSpPr>
          <p:spPr>
            <a:xfrm>
              <a:off x="5440134" y="1865170"/>
              <a:ext cx="405396" cy="1215567"/>
            </a:xfrm>
            <a:custGeom>
              <a:avLst/>
              <a:gdLst>
                <a:gd name="connsiteX0" fmla="*/ 386154 w 405396"/>
                <a:gd name="connsiteY0" fmla="*/ 55 h 1215567"/>
                <a:gd name="connsiteX1" fmla="*/ 404190 w 405396"/>
                <a:gd name="connsiteY1" fmla="*/ 34478 h 1215567"/>
                <a:gd name="connsiteX2" fmla="*/ 39078 w 405396"/>
                <a:gd name="connsiteY2" fmla="*/ 1159716 h 1215567"/>
                <a:gd name="connsiteX3" fmla="*/ 37386 w 405396"/>
                <a:gd name="connsiteY3" fmla="*/ 1158302 h 1215567"/>
                <a:gd name="connsiteX4" fmla="*/ 5706 w 405396"/>
                <a:gd name="connsiteY4" fmla="*/ 1174027 h 1215567"/>
                <a:gd name="connsiteX5" fmla="*/ 7722 w 405396"/>
                <a:gd name="connsiteY5" fmla="*/ 1213220 h 1215567"/>
                <a:gd name="connsiteX6" fmla="*/ 21222 w 405396"/>
                <a:gd name="connsiteY6" fmla="*/ 1214635 h 12155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405396" h="1215567">
                  <a:moveTo>
                    <a:pt x="386154" y="55"/>
                  </a:moveTo>
                  <a:cubicBezTo>
                    <a:pt x="400770" y="4454"/>
                    <a:pt x="408870" y="19985"/>
                    <a:pt x="404190" y="34478"/>
                  </a:cubicBezTo>
                  <a:lnTo>
                    <a:pt x="39078" y="1159716"/>
                  </a:lnTo>
                  <a:cubicBezTo>
                    <a:pt x="38538" y="1159180"/>
                    <a:pt x="37962" y="1158716"/>
                    <a:pt x="37386" y="1158302"/>
                  </a:cubicBezTo>
                  <a:cubicBezTo>
                    <a:pt x="28062" y="1151818"/>
                    <a:pt x="13914" y="1158860"/>
                    <a:pt x="5706" y="1174027"/>
                  </a:cubicBezTo>
                  <a:cubicBezTo>
                    <a:pt x="-2466" y="1189190"/>
                    <a:pt x="-1566" y="1206740"/>
                    <a:pt x="7722" y="1213220"/>
                  </a:cubicBezTo>
                  <a:cubicBezTo>
                    <a:pt x="11502" y="1215834"/>
                    <a:pt x="16218" y="1216330"/>
                    <a:pt x="21222" y="1214635"/>
                  </a:cubicBezTo>
                </a:path>
              </a:pathLst>
            </a:custGeom>
            <a:noFill/>
            <a:ln w="9524" cap="flat">
              <a:solidFill>
                <a:srgbClr val="333333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60" name="フリーフォーム: 図形 59">
              <a:extLst>
                <a:ext uri="{FF2B5EF4-FFF2-40B4-BE49-F238E27FC236}">
                  <a16:creationId xmlns:a16="http://schemas.microsoft.com/office/drawing/2014/main" id="{A2D91097-466E-2464-FC9B-CB4AF0B71664}"/>
                </a:ext>
              </a:extLst>
            </p:cNvPr>
            <p:cNvSpPr/>
            <p:nvPr/>
          </p:nvSpPr>
          <p:spPr>
            <a:xfrm>
              <a:off x="4240910" y="1558565"/>
              <a:ext cx="1515381" cy="1332728"/>
            </a:xfrm>
            <a:custGeom>
              <a:avLst/>
              <a:gdLst>
                <a:gd name="connsiteX0" fmla="*/ 266637 w 1515381"/>
                <a:gd name="connsiteY0" fmla="*/ 36 h 1332728"/>
                <a:gd name="connsiteX1" fmla="*/ 1515453 w 1515381"/>
                <a:gd name="connsiteY1" fmla="*/ 389801 h 1332728"/>
                <a:gd name="connsiteX2" fmla="*/ 1209056 w 1515381"/>
                <a:gd name="connsiteY2" fmla="*/ 1332764 h 1332728"/>
                <a:gd name="connsiteX3" fmla="*/ 71 w 1515381"/>
                <a:gd name="connsiteY3" fmla="*/ 853449 h 13327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515381" h="1332728">
                  <a:moveTo>
                    <a:pt x="266637" y="36"/>
                  </a:moveTo>
                  <a:lnTo>
                    <a:pt x="1515453" y="389801"/>
                  </a:lnTo>
                  <a:lnTo>
                    <a:pt x="1209056" y="1332764"/>
                  </a:lnTo>
                  <a:lnTo>
                    <a:pt x="71" y="853449"/>
                  </a:lnTo>
                  <a:close/>
                </a:path>
              </a:pathLst>
            </a:custGeom>
            <a:noFill/>
            <a:ln w="19049" cap="rnd">
              <a:solidFill>
                <a:srgbClr val="294050"/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grpSp>
          <p:nvGrpSpPr>
            <p:cNvPr id="61" name="グラフィックス 2">
              <a:extLst>
                <a:ext uri="{FF2B5EF4-FFF2-40B4-BE49-F238E27FC236}">
                  <a16:creationId xmlns:a16="http://schemas.microsoft.com/office/drawing/2014/main" id="{09403F79-3B4F-A79A-AE29-F8FE014B37DE}"/>
                </a:ext>
              </a:extLst>
            </p:cNvPr>
            <p:cNvGrpSpPr/>
            <p:nvPr/>
          </p:nvGrpSpPr>
          <p:grpSpPr>
            <a:xfrm>
              <a:off x="3636358" y="2595397"/>
              <a:ext cx="1622251" cy="719686"/>
              <a:chOff x="3636358" y="2595397"/>
              <a:chExt cx="1622251" cy="719686"/>
            </a:xfrm>
          </p:grpSpPr>
          <p:sp>
            <p:nvSpPr>
              <p:cNvPr id="62" name="フリーフォーム: 図形 61">
                <a:extLst>
                  <a:ext uri="{FF2B5EF4-FFF2-40B4-BE49-F238E27FC236}">
                    <a16:creationId xmlns:a16="http://schemas.microsoft.com/office/drawing/2014/main" id="{1B3DE743-3B63-9895-6465-6C820FDE5A60}"/>
                  </a:ext>
                </a:extLst>
              </p:cNvPr>
              <p:cNvSpPr/>
              <p:nvPr/>
            </p:nvSpPr>
            <p:spPr>
              <a:xfrm>
                <a:off x="3636358" y="2606587"/>
                <a:ext cx="1622249" cy="708496"/>
              </a:xfrm>
              <a:custGeom>
                <a:avLst/>
                <a:gdLst>
                  <a:gd name="connsiteX0" fmla="*/ 358462 w 1622249"/>
                  <a:gd name="connsiteY0" fmla="*/ 207 h 708496"/>
                  <a:gd name="connsiteX1" fmla="*/ 358462 w 1622249"/>
                  <a:gd name="connsiteY1" fmla="*/ 15893 h 708496"/>
                  <a:gd name="connsiteX2" fmla="*/ 360586 w 1622249"/>
                  <a:gd name="connsiteY2" fmla="*/ 17901 h 708496"/>
                  <a:gd name="connsiteX3" fmla="*/ 424558 w 1622249"/>
                  <a:gd name="connsiteY3" fmla="*/ 44819 h 708496"/>
                  <a:gd name="connsiteX4" fmla="*/ 432478 w 1622249"/>
                  <a:gd name="connsiteY4" fmla="*/ 45211 h 708496"/>
                  <a:gd name="connsiteX5" fmla="*/ 455627 w 1622249"/>
                  <a:gd name="connsiteY5" fmla="*/ 35909 h 708496"/>
                  <a:gd name="connsiteX6" fmla="*/ 456922 w 1622249"/>
                  <a:gd name="connsiteY6" fmla="*/ 34289 h 708496"/>
                  <a:gd name="connsiteX7" fmla="*/ 456922 w 1622249"/>
                  <a:gd name="connsiteY7" fmla="*/ 19053 h 708496"/>
                  <a:gd name="connsiteX8" fmla="*/ 448138 w 1622249"/>
                  <a:gd name="connsiteY8" fmla="*/ 38029 h 708496"/>
                  <a:gd name="connsiteX9" fmla="*/ 448138 w 1622249"/>
                  <a:gd name="connsiteY9" fmla="*/ 53192 h 708496"/>
                  <a:gd name="connsiteX10" fmla="*/ 450262 w 1622249"/>
                  <a:gd name="connsiteY10" fmla="*/ 55626 h 708496"/>
                  <a:gd name="connsiteX11" fmla="*/ 514199 w 1622249"/>
                  <a:gd name="connsiteY11" fmla="*/ 82511 h 708496"/>
                  <a:gd name="connsiteX12" fmla="*/ 522119 w 1622249"/>
                  <a:gd name="connsiteY12" fmla="*/ 82881 h 708496"/>
                  <a:gd name="connsiteX13" fmla="*/ 545231 w 1622249"/>
                  <a:gd name="connsiteY13" fmla="*/ 73449 h 708496"/>
                  <a:gd name="connsiteX14" fmla="*/ 546563 w 1622249"/>
                  <a:gd name="connsiteY14" fmla="*/ 71776 h 708496"/>
                  <a:gd name="connsiteX15" fmla="*/ 546563 w 1622249"/>
                  <a:gd name="connsiteY15" fmla="*/ 56573 h 708496"/>
                  <a:gd name="connsiteX16" fmla="*/ 537779 w 1622249"/>
                  <a:gd name="connsiteY16" fmla="*/ 75721 h 708496"/>
                  <a:gd name="connsiteX17" fmla="*/ 537779 w 1622249"/>
                  <a:gd name="connsiteY17" fmla="*/ 91367 h 708496"/>
                  <a:gd name="connsiteX18" fmla="*/ 539903 w 1622249"/>
                  <a:gd name="connsiteY18" fmla="*/ 93339 h 708496"/>
                  <a:gd name="connsiteX19" fmla="*/ 603839 w 1622249"/>
                  <a:gd name="connsiteY19" fmla="*/ 120221 h 708496"/>
                  <a:gd name="connsiteX20" fmla="*/ 611758 w 1622249"/>
                  <a:gd name="connsiteY20" fmla="*/ 120574 h 708496"/>
                  <a:gd name="connsiteX21" fmla="*/ 634835 w 1622249"/>
                  <a:gd name="connsiteY21" fmla="*/ 110994 h 708496"/>
                  <a:gd name="connsiteX22" fmla="*/ 636167 w 1622249"/>
                  <a:gd name="connsiteY22" fmla="*/ 109151 h 708496"/>
                  <a:gd name="connsiteX23" fmla="*/ 636167 w 1622249"/>
                  <a:gd name="connsiteY23" fmla="*/ 94103 h 708496"/>
                  <a:gd name="connsiteX24" fmla="*/ 627491 w 1622249"/>
                  <a:gd name="connsiteY24" fmla="*/ 113244 h 708496"/>
                  <a:gd name="connsiteX25" fmla="*/ 627491 w 1622249"/>
                  <a:gd name="connsiteY25" fmla="*/ 129250 h 708496"/>
                  <a:gd name="connsiteX26" fmla="*/ 629579 w 1622249"/>
                  <a:gd name="connsiteY26" fmla="*/ 131046 h 708496"/>
                  <a:gd name="connsiteX27" fmla="*/ 693515 w 1622249"/>
                  <a:gd name="connsiteY27" fmla="*/ 157945 h 708496"/>
                  <a:gd name="connsiteX28" fmla="*/ 701435 w 1622249"/>
                  <a:gd name="connsiteY28" fmla="*/ 158262 h 708496"/>
                  <a:gd name="connsiteX29" fmla="*/ 724510 w 1622249"/>
                  <a:gd name="connsiteY29" fmla="*/ 148553 h 708496"/>
                  <a:gd name="connsiteX30" fmla="*/ 725806 w 1622249"/>
                  <a:gd name="connsiteY30" fmla="*/ 146972 h 708496"/>
                  <a:gd name="connsiteX31" fmla="*/ 725806 w 1622249"/>
                  <a:gd name="connsiteY31" fmla="*/ 131327 h 708496"/>
                  <a:gd name="connsiteX32" fmla="*/ 717095 w 1622249"/>
                  <a:gd name="connsiteY32" fmla="*/ 151231 h 708496"/>
                  <a:gd name="connsiteX33" fmla="*/ 717095 w 1622249"/>
                  <a:gd name="connsiteY33" fmla="*/ 166679 h 708496"/>
                  <a:gd name="connsiteX34" fmla="*/ 719218 w 1622249"/>
                  <a:gd name="connsiteY34" fmla="*/ 168756 h 708496"/>
                  <a:gd name="connsiteX35" fmla="*/ 783155 w 1622249"/>
                  <a:gd name="connsiteY35" fmla="*/ 195637 h 708496"/>
                  <a:gd name="connsiteX36" fmla="*/ 791039 w 1622249"/>
                  <a:gd name="connsiteY36" fmla="*/ 195954 h 708496"/>
                  <a:gd name="connsiteX37" fmla="*/ 814114 w 1622249"/>
                  <a:gd name="connsiteY37" fmla="*/ 186094 h 708496"/>
                  <a:gd name="connsiteX38" fmla="*/ 815411 w 1622249"/>
                  <a:gd name="connsiteY38" fmla="*/ 184124 h 708496"/>
                  <a:gd name="connsiteX39" fmla="*/ 815411 w 1622249"/>
                  <a:gd name="connsiteY39" fmla="*/ 168846 h 708496"/>
                  <a:gd name="connsiteX40" fmla="*/ 806735 w 1622249"/>
                  <a:gd name="connsiteY40" fmla="*/ 188866 h 708496"/>
                  <a:gd name="connsiteX41" fmla="*/ 806735 w 1622249"/>
                  <a:gd name="connsiteY41" fmla="*/ 204018 h 708496"/>
                  <a:gd name="connsiteX42" fmla="*/ 808859 w 1622249"/>
                  <a:gd name="connsiteY42" fmla="*/ 206448 h 708496"/>
                  <a:gd name="connsiteX43" fmla="*/ 872831 w 1622249"/>
                  <a:gd name="connsiteY43" fmla="*/ 233369 h 708496"/>
                  <a:gd name="connsiteX44" fmla="*/ 880751 w 1622249"/>
                  <a:gd name="connsiteY44" fmla="*/ 233650 h 708496"/>
                  <a:gd name="connsiteX45" fmla="*/ 903790 w 1622249"/>
                  <a:gd name="connsiteY45" fmla="*/ 223660 h 708496"/>
                  <a:gd name="connsiteX46" fmla="*/ 905087 w 1622249"/>
                  <a:gd name="connsiteY46" fmla="*/ 221863 h 708496"/>
                  <a:gd name="connsiteX47" fmla="*/ 905087 w 1622249"/>
                  <a:gd name="connsiteY47" fmla="*/ 206732 h 708496"/>
                  <a:gd name="connsiteX48" fmla="*/ 896375 w 1622249"/>
                  <a:gd name="connsiteY48" fmla="*/ 226576 h 708496"/>
                  <a:gd name="connsiteX49" fmla="*/ 896375 w 1622249"/>
                  <a:gd name="connsiteY49" fmla="*/ 241778 h 708496"/>
                  <a:gd name="connsiteX50" fmla="*/ 898535 w 1622249"/>
                  <a:gd name="connsiteY50" fmla="*/ 244176 h 708496"/>
                  <a:gd name="connsiteX51" fmla="*/ 962434 w 1622249"/>
                  <a:gd name="connsiteY51" fmla="*/ 271079 h 708496"/>
                  <a:gd name="connsiteX52" fmla="*/ 970391 w 1622249"/>
                  <a:gd name="connsiteY52" fmla="*/ 271338 h 708496"/>
                  <a:gd name="connsiteX53" fmla="*/ 993395 w 1622249"/>
                  <a:gd name="connsiteY53" fmla="*/ 261197 h 708496"/>
                  <a:gd name="connsiteX54" fmla="*/ 994690 w 1622249"/>
                  <a:gd name="connsiteY54" fmla="*/ 259188 h 708496"/>
                  <a:gd name="connsiteX55" fmla="*/ 994690 w 1622249"/>
                  <a:gd name="connsiteY55" fmla="*/ 244252 h 708496"/>
                  <a:gd name="connsiteX56" fmla="*/ 986014 w 1622249"/>
                  <a:gd name="connsiteY56" fmla="*/ 264098 h 708496"/>
                  <a:gd name="connsiteX57" fmla="*/ 986014 w 1622249"/>
                  <a:gd name="connsiteY57" fmla="*/ 279899 h 708496"/>
                  <a:gd name="connsiteX58" fmla="*/ 988139 w 1622249"/>
                  <a:gd name="connsiteY58" fmla="*/ 281886 h 708496"/>
                  <a:gd name="connsiteX59" fmla="*/ 1052147 w 1622249"/>
                  <a:gd name="connsiteY59" fmla="*/ 308785 h 708496"/>
                  <a:gd name="connsiteX60" fmla="*/ 1060030 w 1622249"/>
                  <a:gd name="connsiteY60" fmla="*/ 309026 h 708496"/>
                  <a:gd name="connsiteX61" fmla="*/ 1083035 w 1622249"/>
                  <a:gd name="connsiteY61" fmla="*/ 298759 h 708496"/>
                  <a:gd name="connsiteX62" fmla="*/ 1084367 w 1622249"/>
                  <a:gd name="connsiteY62" fmla="*/ 296545 h 708496"/>
                  <a:gd name="connsiteX63" fmla="*/ 1084367 w 1622249"/>
                  <a:gd name="connsiteY63" fmla="*/ 281472 h 708496"/>
                  <a:gd name="connsiteX64" fmla="*/ 1075727 w 1622249"/>
                  <a:gd name="connsiteY64" fmla="*/ 301884 h 708496"/>
                  <a:gd name="connsiteX65" fmla="*/ 1075727 w 1622249"/>
                  <a:gd name="connsiteY65" fmla="*/ 317015 h 708496"/>
                  <a:gd name="connsiteX66" fmla="*/ 1077815 w 1622249"/>
                  <a:gd name="connsiteY66" fmla="*/ 319593 h 708496"/>
                  <a:gd name="connsiteX67" fmla="*/ 1141786 w 1622249"/>
                  <a:gd name="connsiteY67" fmla="*/ 346492 h 708496"/>
                  <a:gd name="connsiteX68" fmla="*/ 1149671 w 1622249"/>
                  <a:gd name="connsiteY68" fmla="*/ 346715 h 708496"/>
                  <a:gd name="connsiteX69" fmla="*/ 1172639 w 1622249"/>
                  <a:gd name="connsiteY69" fmla="*/ 336296 h 708496"/>
                  <a:gd name="connsiteX70" fmla="*/ 1173971 w 1622249"/>
                  <a:gd name="connsiteY70" fmla="*/ 334345 h 708496"/>
                  <a:gd name="connsiteX71" fmla="*/ 1173971 w 1622249"/>
                  <a:gd name="connsiteY71" fmla="*/ 318995 h 708496"/>
                  <a:gd name="connsiteX72" fmla="*/ 1165331 w 1622249"/>
                  <a:gd name="connsiteY72" fmla="*/ 339688 h 708496"/>
                  <a:gd name="connsiteX73" fmla="*/ 1165331 w 1622249"/>
                  <a:gd name="connsiteY73" fmla="*/ 354437 h 708496"/>
                  <a:gd name="connsiteX74" fmla="*/ 1167455 w 1622249"/>
                  <a:gd name="connsiteY74" fmla="*/ 357306 h 708496"/>
                  <a:gd name="connsiteX75" fmla="*/ 1231391 w 1622249"/>
                  <a:gd name="connsiteY75" fmla="*/ 384205 h 708496"/>
                  <a:gd name="connsiteX76" fmla="*/ 1239311 w 1622249"/>
                  <a:gd name="connsiteY76" fmla="*/ 384393 h 708496"/>
                  <a:gd name="connsiteX77" fmla="*/ 1262279 w 1622249"/>
                  <a:gd name="connsiteY77" fmla="*/ 373845 h 708496"/>
                  <a:gd name="connsiteX78" fmla="*/ 1263575 w 1622249"/>
                  <a:gd name="connsiteY78" fmla="*/ 371911 h 708496"/>
                  <a:gd name="connsiteX79" fmla="*/ 1263575 w 1622249"/>
                  <a:gd name="connsiteY79" fmla="*/ 356525 h 708496"/>
                  <a:gd name="connsiteX80" fmla="*/ 1255007 w 1622249"/>
                  <a:gd name="connsiteY80" fmla="*/ 377340 h 708496"/>
                  <a:gd name="connsiteX81" fmla="*/ 1255007 w 1622249"/>
                  <a:gd name="connsiteY81" fmla="*/ 392651 h 708496"/>
                  <a:gd name="connsiteX82" fmla="*/ 1257131 w 1622249"/>
                  <a:gd name="connsiteY82" fmla="*/ 395030 h 708496"/>
                  <a:gd name="connsiteX83" fmla="*/ 1321067 w 1622249"/>
                  <a:gd name="connsiteY83" fmla="*/ 421912 h 708496"/>
                  <a:gd name="connsiteX84" fmla="*/ 1328987 w 1622249"/>
                  <a:gd name="connsiteY84" fmla="*/ 422099 h 708496"/>
                  <a:gd name="connsiteX85" fmla="*/ 1351919 w 1622249"/>
                  <a:gd name="connsiteY85" fmla="*/ 411403 h 708496"/>
                  <a:gd name="connsiteX86" fmla="*/ 1353251 w 1622249"/>
                  <a:gd name="connsiteY86" fmla="*/ 409283 h 708496"/>
                  <a:gd name="connsiteX87" fmla="*/ 1353251 w 1622249"/>
                  <a:gd name="connsiteY87" fmla="*/ 394422 h 708496"/>
                  <a:gd name="connsiteX88" fmla="*/ 1344647 w 1622249"/>
                  <a:gd name="connsiteY88" fmla="*/ 415086 h 708496"/>
                  <a:gd name="connsiteX89" fmla="*/ 1344647 w 1622249"/>
                  <a:gd name="connsiteY89" fmla="*/ 430113 h 708496"/>
                  <a:gd name="connsiteX90" fmla="*/ 1346771 w 1622249"/>
                  <a:gd name="connsiteY90" fmla="*/ 432723 h 708496"/>
                  <a:gd name="connsiteX91" fmla="*/ 1410707 w 1622249"/>
                  <a:gd name="connsiteY91" fmla="*/ 459625 h 708496"/>
                  <a:gd name="connsiteX92" fmla="*/ 1418591 w 1622249"/>
                  <a:gd name="connsiteY92" fmla="*/ 459773 h 708496"/>
                  <a:gd name="connsiteX93" fmla="*/ 1441523 w 1622249"/>
                  <a:gd name="connsiteY93" fmla="*/ 448944 h 708496"/>
                  <a:gd name="connsiteX94" fmla="*/ 1442820 w 1622249"/>
                  <a:gd name="connsiteY94" fmla="*/ 447141 h 708496"/>
                  <a:gd name="connsiteX95" fmla="*/ 1442855 w 1622249"/>
                  <a:gd name="connsiteY95" fmla="*/ 431941 h 708496"/>
                  <a:gd name="connsiteX96" fmla="*/ 1434287 w 1622249"/>
                  <a:gd name="connsiteY96" fmla="*/ 452850 h 708496"/>
                  <a:gd name="connsiteX97" fmla="*/ 1434287 w 1622249"/>
                  <a:gd name="connsiteY97" fmla="*/ 468496 h 708496"/>
                  <a:gd name="connsiteX98" fmla="*/ 1434287 w 1622249"/>
                  <a:gd name="connsiteY98" fmla="*/ 468532 h 708496"/>
                  <a:gd name="connsiteX99" fmla="*/ 1434287 w 1622249"/>
                  <a:gd name="connsiteY99" fmla="*/ 468532 h 708496"/>
                  <a:gd name="connsiteX100" fmla="*/ 1436411 w 1622249"/>
                  <a:gd name="connsiteY100" fmla="*/ 470429 h 708496"/>
                  <a:gd name="connsiteX101" fmla="*/ 1500384 w 1622249"/>
                  <a:gd name="connsiteY101" fmla="*/ 497350 h 708496"/>
                  <a:gd name="connsiteX102" fmla="*/ 1508267 w 1622249"/>
                  <a:gd name="connsiteY102" fmla="*/ 497479 h 708496"/>
                  <a:gd name="connsiteX103" fmla="*/ 1531199 w 1622249"/>
                  <a:gd name="connsiteY103" fmla="*/ 486503 h 708496"/>
                  <a:gd name="connsiteX104" fmla="*/ 1532531 w 1622249"/>
                  <a:gd name="connsiteY104" fmla="*/ 485164 h 708496"/>
                  <a:gd name="connsiteX105" fmla="*/ 1532531 w 1622249"/>
                  <a:gd name="connsiteY105" fmla="*/ 469316 h 708496"/>
                  <a:gd name="connsiteX106" fmla="*/ 1523964 w 1622249"/>
                  <a:gd name="connsiteY106" fmla="*/ 490261 h 708496"/>
                  <a:gd name="connsiteX107" fmla="*/ 1523964 w 1622249"/>
                  <a:gd name="connsiteY107" fmla="*/ 505824 h 708496"/>
                  <a:gd name="connsiteX108" fmla="*/ 1526087 w 1622249"/>
                  <a:gd name="connsiteY108" fmla="*/ 508161 h 708496"/>
                  <a:gd name="connsiteX109" fmla="*/ 1590023 w 1622249"/>
                  <a:gd name="connsiteY109" fmla="*/ 535042 h 708496"/>
                  <a:gd name="connsiteX110" fmla="*/ 1597907 w 1622249"/>
                  <a:gd name="connsiteY110" fmla="*/ 535153 h 708496"/>
                  <a:gd name="connsiteX111" fmla="*/ 1620803 w 1622249"/>
                  <a:gd name="connsiteY111" fmla="*/ 524029 h 708496"/>
                  <a:gd name="connsiteX112" fmla="*/ 1622099 w 1622249"/>
                  <a:gd name="connsiteY112" fmla="*/ 522690 h 708496"/>
                  <a:gd name="connsiteX113" fmla="*/ 1622099 w 1622249"/>
                  <a:gd name="connsiteY113" fmla="*/ 506674 h 708496"/>
                  <a:gd name="connsiteX114" fmla="*/ 288154 w 1622249"/>
                  <a:gd name="connsiteY114" fmla="*/ 27945 h 708496"/>
                  <a:gd name="connsiteX115" fmla="*/ 288154 w 1622249"/>
                  <a:gd name="connsiteY115" fmla="*/ 43631 h 708496"/>
                  <a:gd name="connsiteX116" fmla="*/ 289451 w 1622249"/>
                  <a:gd name="connsiteY116" fmla="*/ 44840 h 708496"/>
                  <a:gd name="connsiteX117" fmla="*/ 350614 w 1622249"/>
                  <a:gd name="connsiteY117" fmla="*/ 70829 h 708496"/>
                  <a:gd name="connsiteX118" fmla="*/ 355618 w 1622249"/>
                  <a:gd name="connsiteY118" fmla="*/ 71070 h 708496"/>
                  <a:gd name="connsiteX119" fmla="*/ 406234 w 1622249"/>
                  <a:gd name="connsiteY119" fmla="*/ 50755 h 708496"/>
                  <a:gd name="connsiteX120" fmla="*/ 407063 w 1622249"/>
                  <a:gd name="connsiteY120" fmla="*/ 49934 h 708496"/>
                  <a:gd name="connsiteX121" fmla="*/ 407098 w 1622249"/>
                  <a:gd name="connsiteY121" fmla="*/ 49934 h 708496"/>
                  <a:gd name="connsiteX122" fmla="*/ 407098 w 1622249"/>
                  <a:gd name="connsiteY122" fmla="*/ 34253 h 708496"/>
                  <a:gd name="connsiteX123" fmla="*/ 374662 w 1622249"/>
                  <a:gd name="connsiteY123" fmla="*/ 64856 h 708496"/>
                  <a:gd name="connsiteX124" fmla="*/ 374698 w 1622249"/>
                  <a:gd name="connsiteY124" fmla="*/ 80322 h 708496"/>
                  <a:gd name="connsiteX125" fmla="*/ 375959 w 1622249"/>
                  <a:gd name="connsiteY125" fmla="*/ 81618 h 708496"/>
                  <a:gd name="connsiteX126" fmla="*/ 437087 w 1622249"/>
                  <a:gd name="connsiteY126" fmla="*/ 107588 h 708496"/>
                  <a:gd name="connsiteX127" fmla="*/ 442127 w 1622249"/>
                  <a:gd name="connsiteY127" fmla="*/ 107833 h 708496"/>
                  <a:gd name="connsiteX128" fmla="*/ 492670 w 1622249"/>
                  <a:gd name="connsiteY128" fmla="*/ 87219 h 708496"/>
                  <a:gd name="connsiteX129" fmla="*/ 493534 w 1622249"/>
                  <a:gd name="connsiteY129" fmla="*/ 86089 h 708496"/>
                  <a:gd name="connsiteX130" fmla="*/ 493534 w 1622249"/>
                  <a:gd name="connsiteY130" fmla="*/ 70699 h 708496"/>
                  <a:gd name="connsiteX131" fmla="*/ 461170 w 1622249"/>
                  <a:gd name="connsiteY131" fmla="*/ 101411 h 708496"/>
                  <a:gd name="connsiteX132" fmla="*/ 461170 w 1622249"/>
                  <a:gd name="connsiteY132" fmla="*/ 117049 h 708496"/>
                  <a:gd name="connsiteX133" fmla="*/ 462467 w 1622249"/>
                  <a:gd name="connsiteY133" fmla="*/ 118399 h 708496"/>
                  <a:gd name="connsiteX134" fmla="*/ 523630 w 1622249"/>
                  <a:gd name="connsiteY134" fmla="*/ 144370 h 708496"/>
                  <a:gd name="connsiteX135" fmla="*/ 528635 w 1622249"/>
                  <a:gd name="connsiteY135" fmla="*/ 144593 h 708496"/>
                  <a:gd name="connsiteX136" fmla="*/ 579178 w 1622249"/>
                  <a:gd name="connsiteY136" fmla="*/ 123680 h 708496"/>
                  <a:gd name="connsiteX137" fmla="*/ 580007 w 1622249"/>
                  <a:gd name="connsiteY137" fmla="*/ 122514 h 708496"/>
                  <a:gd name="connsiteX138" fmla="*/ 580007 w 1622249"/>
                  <a:gd name="connsiteY138" fmla="*/ 107160 h 708496"/>
                  <a:gd name="connsiteX139" fmla="*/ 547678 w 1622249"/>
                  <a:gd name="connsiteY139" fmla="*/ 138286 h 708496"/>
                  <a:gd name="connsiteX140" fmla="*/ 547678 w 1622249"/>
                  <a:gd name="connsiteY140" fmla="*/ 153956 h 708496"/>
                  <a:gd name="connsiteX141" fmla="*/ 549010 w 1622249"/>
                  <a:gd name="connsiteY141" fmla="*/ 155155 h 708496"/>
                  <a:gd name="connsiteX142" fmla="*/ 610138 w 1622249"/>
                  <a:gd name="connsiteY142" fmla="*/ 181147 h 708496"/>
                  <a:gd name="connsiteX143" fmla="*/ 615178 w 1622249"/>
                  <a:gd name="connsiteY143" fmla="*/ 181370 h 708496"/>
                  <a:gd name="connsiteX144" fmla="*/ 665651 w 1622249"/>
                  <a:gd name="connsiteY144" fmla="*/ 160141 h 708496"/>
                  <a:gd name="connsiteX145" fmla="*/ 666478 w 1622249"/>
                  <a:gd name="connsiteY145" fmla="*/ 159306 h 708496"/>
                  <a:gd name="connsiteX146" fmla="*/ 666515 w 1622249"/>
                  <a:gd name="connsiteY146" fmla="*/ 143621 h 708496"/>
                  <a:gd name="connsiteX147" fmla="*/ 634186 w 1622249"/>
                  <a:gd name="connsiteY147" fmla="*/ 175121 h 708496"/>
                  <a:gd name="connsiteX148" fmla="*/ 634186 w 1622249"/>
                  <a:gd name="connsiteY148" fmla="*/ 190547 h 708496"/>
                  <a:gd name="connsiteX149" fmla="*/ 635518 w 1622249"/>
                  <a:gd name="connsiteY149" fmla="*/ 191936 h 708496"/>
                  <a:gd name="connsiteX150" fmla="*/ 696646 w 1622249"/>
                  <a:gd name="connsiteY150" fmla="*/ 217925 h 708496"/>
                  <a:gd name="connsiteX151" fmla="*/ 701651 w 1622249"/>
                  <a:gd name="connsiteY151" fmla="*/ 218130 h 708496"/>
                  <a:gd name="connsiteX152" fmla="*/ 752122 w 1622249"/>
                  <a:gd name="connsiteY152" fmla="*/ 196606 h 708496"/>
                  <a:gd name="connsiteX153" fmla="*/ 752987 w 1622249"/>
                  <a:gd name="connsiteY153" fmla="*/ 195428 h 708496"/>
                  <a:gd name="connsiteX154" fmla="*/ 752987 w 1622249"/>
                  <a:gd name="connsiteY154" fmla="*/ 180031 h 708496"/>
                  <a:gd name="connsiteX155" fmla="*/ 720694 w 1622249"/>
                  <a:gd name="connsiteY155" fmla="*/ 211769 h 708496"/>
                  <a:gd name="connsiteX156" fmla="*/ 720694 w 1622249"/>
                  <a:gd name="connsiteY156" fmla="*/ 227486 h 708496"/>
                  <a:gd name="connsiteX157" fmla="*/ 722026 w 1622249"/>
                  <a:gd name="connsiteY157" fmla="*/ 228714 h 708496"/>
                  <a:gd name="connsiteX158" fmla="*/ 783155 w 1622249"/>
                  <a:gd name="connsiteY158" fmla="*/ 254706 h 708496"/>
                  <a:gd name="connsiteX159" fmla="*/ 788158 w 1622249"/>
                  <a:gd name="connsiteY159" fmla="*/ 254893 h 708496"/>
                  <a:gd name="connsiteX160" fmla="*/ 838594 w 1622249"/>
                  <a:gd name="connsiteY160" fmla="*/ 233070 h 708496"/>
                  <a:gd name="connsiteX161" fmla="*/ 839423 w 1622249"/>
                  <a:gd name="connsiteY161" fmla="*/ 231893 h 708496"/>
                  <a:gd name="connsiteX162" fmla="*/ 839459 w 1622249"/>
                  <a:gd name="connsiteY162" fmla="*/ 216496 h 708496"/>
                  <a:gd name="connsiteX163" fmla="*/ 807238 w 1622249"/>
                  <a:gd name="connsiteY163" fmla="*/ 248622 h 708496"/>
                  <a:gd name="connsiteX164" fmla="*/ 807238 w 1622249"/>
                  <a:gd name="connsiteY164" fmla="*/ 263897 h 708496"/>
                  <a:gd name="connsiteX165" fmla="*/ 808535 w 1622249"/>
                  <a:gd name="connsiteY165" fmla="*/ 265495 h 708496"/>
                  <a:gd name="connsiteX166" fmla="*/ 869663 w 1622249"/>
                  <a:gd name="connsiteY166" fmla="*/ 291484 h 708496"/>
                  <a:gd name="connsiteX167" fmla="*/ 874667 w 1622249"/>
                  <a:gd name="connsiteY167" fmla="*/ 291653 h 708496"/>
                  <a:gd name="connsiteX168" fmla="*/ 925067 w 1622249"/>
                  <a:gd name="connsiteY168" fmla="*/ 269552 h 708496"/>
                  <a:gd name="connsiteX169" fmla="*/ 925895 w 1622249"/>
                  <a:gd name="connsiteY169" fmla="*/ 268840 h 708496"/>
                  <a:gd name="connsiteX170" fmla="*/ 925895 w 1622249"/>
                  <a:gd name="connsiteY170" fmla="*/ 252956 h 708496"/>
                  <a:gd name="connsiteX171" fmla="*/ 893747 w 1622249"/>
                  <a:gd name="connsiteY171" fmla="*/ 285364 h 708496"/>
                  <a:gd name="connsiteX172" fmla="*/ 893747 w 1622249"/>
                  <a:gd name="connsiteY172" fmla="*/ 300624 h 708496"/>
                  <a:gd name="connsiteX173" fmla="*/ 895043 w 1622249"/>
                  <a:gd name="connsiteY173" fmla="*/ 302273 h 708496"/>
                  <a:gd name="connsiteX174" fmla="*/ 956171 w 1622249"/>
                  <a:gd name="connsiteY174" fmla="*/ 328243 h 708496"/>
                  <a:gd name="connsiteX175" fmla="*/ 961211 w 1622249"/>
                  <a:gd name="connsiteY175" fmla="*/ 328412 h 708496"/>
                  <a:gd name="connsiteX176" fmla="*/ 1011539 w 1622249"/>
                  <a:gd name="connsiteY176" fmla="*/ 306017 h 708496"/>
                  <a:gd name="connsiteX177" fmla="*/ 1012367 w 1622249"/>
                  <a:gd name="connsiteY177" fmla="*/ 305124 h 708496"/>
                  <a:gd name="connsiteX178" fmla="*/ 1012367 w 1622249"/>
                  <a:gd name="connsiteY178" fmla="*/ 289403 h 708496"/>
                  <a:gd name="connsiteX179" fmla="*/ 980254 w 1622249"/>
                  <a:gd name="connsiteY179" fmla="*/ 322199 h 708496"/>
                  <a:gd name="connsiteX180" fmla="*/ 980254 w 1622249"/>
                  <a:gd name="connsiteY180" fmla="*/ 337355 h 708496"/>
                  <a:gd name="connsiteX181" fmla="*/ 981551 w 1622249"/>
                  <a:gd name="connsiteY181" fmla="*/ 339032 h 708496"/>
                  <a:gd name="connsiteX182" fmla="*/ 1042679 w 1622249"/>
                  <a:gd name="connsiteY182" fmla="*/ 365024 h 708496"/>
                  <a:gd name="connsiteX183" fmla="*/ 1047719 w 1622249"/>
                  <a:gd name="connsiteY183" fmla="*/ 365172 h 708496"/>
                  <a:gd name="connsiteX184" fmla="*/ 1098011 w 1622249"/>
                  <a:gd name="connsiteY184" fmla="*/ 342474 h 708496"/>
                  <a:gd name="connsiteX185" fmla="*/ 1098839 w 1622249"/>
                  <a:gd name="connsiteY185" fmla="*/ 341581 h 708496"/>
                  <a:gd name="connsiteX186" fmla="*/ 1098839 w 1622249"/>
                  <a:gd name="connsiteY186" fmla="*/ 341581 h 708496"/>
                  <a:gd name="connsiteX187" fmla="*/ 1098839 w 1622249"/>
                  <a:gd name="connsiteY187" fmla="*/ 325900 h 708496"/>
                  <a:gd name="connsiteX188" fmla="*/ 1066727 w 1622249"/>
                  <a:gd name="connsiteY188" fmla="*/ 358887 h 708496"/>
                  <a:gd name="connsiteX189" fmla="*/ 1066727 w 1622249"/>
                  <a:gd name="connsiteY189" fmla="*/ 374374 h 708496"/>
                  <a:gd name="connsiteX190" fmla="*/ 1068094 w 1622249"/>
                  <a:gd name="connsiteY190" fmla="*/ 375814 h 708496"/>
                  <a:gd name="connsiteX191" fmla="*/ 1129222 w 1622249"/>
                  <a:gd name="connsiteY191" fmla="*/ 401802 h 708496"/>
                  <a:gd name="connsiteX192" fmla="*/ 1134227 w 1622249"/>
                  <a:gd name="connsiteY192" fmla="*/ 401932 h 708496"/>
                  <a:gd name="connsiteX193" fmla="*/ 1184483 w 1622249"/>
                  <a:gd name="connsiteY193" fmla="*/ 378938 h 708496"/>
                  <a:gd name="connsiteX194" fmla="*/ 1185311 w 1622249"/>
                  <a:gd name="connsiteY194" fmla="*/ 377902 h 708496"/>
                  <a:gd name="connsiteX195" fmla="*/ 1185311 w 1622249"/>
                  <a:gd name="connsiteY195" fmla="*/ 362361 h 708496"/>
                  <a:gd name="connsiteX196" fmla="*/ 1153270 w 1622249"/>
                  <a:gd name="connsiteY196" fmla="*/ 395646 h 708496"/>
                  <a:gd name="connsiteX197" fmla="*/ 1153270 w 1622249"/>
                  <a:gd name="connsiteY197" fmla="*/ 410917 h 708496"/>
                  <a:gd name="connsiteX198" fmla="*/ 1154603 w 1622249"/>
                  <a:gd name="connsiteY198" fmla="*/ 412595 h 708496"/>
                  <a:gd name="connsiteX199" fmla="*/ 1215731 w 1622249"/>
                  <a:gd name="connsiteY199" fmla="*/ 438583 h 708496"/>
                  <a:gd name="connsiteX200" fmla="*/ 1220735 w 1622249"/>
                  <a:gd name="connsiteY200" fmla="*/ 438695 h 708496"/>
                  <a:gd name="connsiteX201" fmla="*/ 1270955 w 1622249"/>
                  <a:gd name="connsiteY201" fmla="*/ 415403 h 708496"/>
                  <a:gd name="connsiteX202" fmla="*/ 1271820 w 1622249"/>
                  <a:gd name="connsiteY202" fmla="*/ 414373 h 708496"/>
                  <a:gd name="connsiteX203" fmla="*/ 1271820 w 1622249"/>
                  <a:gd name="connsiteY203" fmla="*/ 398825 h 708496"/>
                  <a:gd name="connsiteX204" fmla="*/ 1340075 w 1622249"/>
                  <a:gd name="connsiteY204" fmla="*/ 428388 h 708496"/>
                  <a:gd name="connsiteX205" fmla="*/ 1241291 w 1622249"/>
                  <a:gd name="connsiteY205" fmla="*/ 432352 h 708496"/>
                  <a:gd name="connsiteX206" fmla="*/ 1241291 w 1622249"/>
                  <a:gd name="connsiteY206" fmla="*/ 447997 h 708496"/>
                  <a:gd name="connsiteX207" fmla="*/ 1243379 w 1622249"/>
                  <a:gd name="connsiteY207" fmla="*/ 449988 h 708496"/>
                  <a:gd name="connsiteX208" fmla="*/ 1284059 w 1622249"/>
                  <a:gd name="connsiteY208" fmla="*/ 467290 h 708496"/>
                  <a:gd name="connsiteX209" fmla="*/ 1291907 w 1622249"/>
                  <a:gd name="connsiteY209" fmla="*/ 467455 h 708496"/>
                  <a:gd name="connsiteX210" fmla="*/ 1338743 w 1622249"/>
                  <a:gd name="connsiteY210" fmla="*/ 445502 h 708496"/>
                  <a:gd name="connsiteX211" fmla="*/ 1340075 w 1622249"/>
                  <a:gd name="connsiteY211" fmla="*/ 443011 h 708496"/>
                  <a:gd name="connsiteX212" fmla="*/ 1407791 w 1622249"/>
                  <a:gd name="connsiteY212" fmla="*/ 456889 h 708496"/>
                  <a:gd name="connsiteX213" fmla="*/ 1309115 w 1622249"/>
                  <a:gd name="connsiteY213" fmla="*/ 461407 h 708496"/>
                  <a:gd name="connsiteX214" fmla="*/ 1309115 w 1622249"/>
                  <a:gd name="connsiteY214" fmla="*/ 476466 h 708496"/>
                  <a:gd name="connsiteX215" fmla="*/ 1311203 w 1622249"/>
                  <a:gd name="connsiteY215" fmla="*/ 478820 h 708496"/>
                  <a:gd name="connsiteX216" fmla="*/ 1351811 w 1622249"/>
                  <a:gd name="connsiteY216" fmla="*/ 496086 h 708496"/>
                  <a:gd name="connsiteX217" fmla="*/ 1359731 w 1622249"/>
                  <a:gd name="connsiteY217" fmla="*/ 496255 h 708496"/>
                  <a:gd name="connsiteX218" fmla="*/ 1406496 w 1622249"/>
                  <a:gd name="connsiteY218" fmla="*/ 474097 h 708496"/>
                  <a:gd name="connsiteX219" fmla="*/ 1407791 w 1622249"/>
                  <a:gd name="connsiteY219" fmla="*/ 472571 h 708496"/>
                  <a:gd name="connsiteX220" fmla="*/ 1407791 w 1622249"/>
                  <a:gd name="connsiteY220" fmla="*/ 456889 h 708496"/>
                  <a:gd name="connsiteX221" fmla="*/ 1475579 w 1622249"/>
                  <a:gd name="connsiteY221" fmla="*/ 485538 h 708496"/>
                  <a:gd name="connsiteX222" fmla="*/ 1376868 w 1622249"/>
                  <a:gd name="connsiteY222" fmla="*/ 489855 h 708496"/>
                  <a:gd name="connsiteX223" fmla="*/ 1376868 w 1622249"/>
                  <a:gd name="connsiteY223" fmla="*/ 505486 h 708496"/>
                  <a:gd name="connsiteX224" fmla="*/ 1378955 w 1622249"/>
                  <a:gd name="connsiteY224" fmla="*/ 507621 h 708496"/>
                  <a:gd name="connsiteX225" fmla="*/ 1419635 w 1622249"/>
                  <a:gd name="connsiteY225" fmla="*/ 524904 h 708496"/>
                  <a:gd name="connsiteX226" fmla="*/ 1427483 w 1622249"/>
                  <a:gd name="connsiteY226" fmla="*/ 525052 h 708496"/>
                  <a:gd name="connsiteX227" fmla="*/ 1474247 w 1622249"/>
                  <a:gd name="connsiteY227" fmla="*/ 502671 h 708496"/>
                  <a:gd name="connsiteX228" fmla="*/ 1475579 w 1622249"/>
                  <a:gd name="connsiteY228" fmla="*/ 501126 h 708496"/>
                  <a:gd name="connsiteX229" fmla="*/ 1448651 w 1622249"/>
                  <a:gd name="connsiteY229" fmla="*/ 520681 h 708496"/>
                  <a:gd name="connsiteX230" fmla="*/ 1448651 w 1622249"/>
                  <a:gd name="connsiteY230" fmla="*/ 536237 h 708496"/>
                  <a:gd name="connsiteX231" fmla="*/ 1450667 w 1622249"/>
                  <a:gd name="connsiteY231" fmla="*/ 538113 h 708496"/>
                  <a:gd name="connsiteX232" fmla="*/ 1521659 w 1622249"/>
                  <a:gd name="connsiteY232" fmla="*/ 568288 h 708496"/>
                  <a:gd name="connsiteX233" fmla="*/ 1529507 w 1622249"/>
                  <a:gd name="connsiteY233" fmla="*/ 568399 h 708496"/>
                  <a:gd name="connsiteX234" fmla="*/ 1576236 w 1622249"/>
                  <a:gd name="connsiteY234" fmla="*/ 545701 h 708496"/>
                  <a:gd name="connsiteX235" fmla="*/ 1577567 w 1622249"/>
                  <a:gd name="connsiteY235" fmla="*/ 544233 h 708496"/>
                  <a:gd name="connsiteX236" fmla="*/ 1577567 w 1622249"/>
                  <a:gd name="connsiteY236" fmla="*/ 528418 h 708496"/>
                  <a:gd name="connsiteX237" fmla="*/ 219502 w 1622249"/>
                  <a:gd name="connsiteY237" fmla="*/ 55165 h 708496"/>
                  <a:gd name="connsiteX238" fmla="*/ 219502 w 1622249"/>
                  <a:gd name="connsiteY238" fmla="*/ 70768 h 708496"/>
                  <a:gd name="connsiteX239" fmla="*/ 221554 w 1622249"/>
                  <a:gd name="connsiteY239" fmla="*/ 73136 h 708496"/>
                  <a:gd name="connsiteX240" fmla="*/ 327467 w 1622249"/>
                  <a:gd name="connsiteY240" fmla="*/ 118619 h 708496"/>
                  <a:gd name="connsiteX241" fmla="*/ 335387 w 1622249"/>
                  <a:gd name="connsiteY241" fmla="*/ 119047 h 708496"/>
                  <a:gd name="connsiteX242" fmla="*/ 383339 w 1622249"/>
                  <a:gd name="connsiteY242" fmla="*/ 99625 h 708496"/>
                  <a:gd name="connsiteX243" fmla="*/ 384634 w 1622249"/>
                  <a:gd name="connsiteY243" fmla="*/ 98124 h 708496"/>
                  <a:gd name="connsiteX244" fmla="*/ 384634 w 1622249"/>
                  <a:gd name="connsiteY244" fmla="*/ 82435 h 708496"/>
                  <a:gd name="connsiteX245" fmla="*/ 348959 w 1622249"/>
                  <a:gd name="connsiteY245" fmla="*/ 111494 h 708496"/>
                  <a:gd name="connsiteX246" fmla="*/ 348959 w 1622249"/>
                  <a:gd name="connsiteY246" fmla="*/ 126956 h 708496"/>
                  <a:gd name="connsiteX247" fmla="*/ 350290 w 1622249"/>
                  <a:gd name="connsiteY247" fmla="*/ 128443 h 708496"/>
                  <a:gd name="connsiteX248" fmla="*/ 411491 w 1622249"/>
                  <a:gd name="connsiteY248" fmla="*/ 154730 h 708496"/>
                  <a:gd name="connsiteX249" fmla="*/ 416459 w 1622249"/>
                  <a:gd name="connsiteY249" fmla="*/ 154971 h 708496"/>
                  <a:gd name="connsiteX250" fmla="*/ 467002 w 1622249"/>
                  <a:gd name="connsiteY250" fmla="*/ 134192 h 708496"/>
                  <a:gd name="connsiteX251" fmla="*/ 467866 w 1622249"/>
                  <a:gd name="connsiteY251" fmla="*/ 133037 h 708496"/>
                  <a:gd name="connsiteX252" fmla="*/ 467866 w 1622249"/>
                  <a:gd name="connsiteY252" fmla="*/ 117654 h 708496"/>
                  <a:gd name="connsiteX253" fmla="*/ 435539 w 1622249"/>
                  <a:gd name="connsiteY253" fmla="*/ 148646 h 708496"/>
                  <a:gd name="connsiteX254" fmla="*/ 435539 w 1622249"/>
                  <a:gd name="connsiteY254" fmla="*/ 164479 h 708496"/>
                  <a:gd name="connsiteX255" fmla="*/ 436871 w 1622249"/>
                  <a:gd name="connsiteY255" fmla="*/ 165613 h 708496"/>
                  <a:gd name="connsiteX256" fmla="*/ 498071 w 1622249"/>
                  <a:gd name="connsiteY256" fmla="*/ 191918 h 708496"/>
                  <a:gd name="connsiteX257" fmla="*/ 503002 w 1622249"/>
                  <a:gd name="connsiteY257" fmla="*/ 192142 h 708496"/>
                  <a:gd name="connsiteX258" fmla="*/ 553510 w 1622249"/>
                  <a:gd name="connsiteY258" fmla="*/ 171064 h 708496"/>
                  <a:gd name="connsiteX259" fmla="*/ 554411 w 1622249"/>
                  <a:gd name="connsiteY259" fmla="*/ 169958 h 708496"/>
                  <a:gd name="connsiteX260" fmla="*/ 554411 w 1622249"/>
                  <a:gd name="connsiteY260" fmla="*/ 154525 h 708496"/>
                  <a:gd name="connsiteX261" fmla="*/ 522082 w 1622249"/>
                  <a:gd name="connsiteY261" fmla="*/ 186004 h 708496"/>
                  <a:gd name="connsiteX262" fmla="*/ 522082 w 1622249"/>
                  <a:gd name="connsiteY262" fmla="*/ 201314 h 708496"/>
                  <a:gd name="connsiteX263" fmla="*/ 523414 w 1622249"/>
                  <a:gd name="connsiteY263" fmla="*/ 202801 h 708496"/>
                  <a:gd name="connsiteX264" fmla="*/ 584614 w 1622249"/>
                  <a:gd name="connsiteY264" fmla="*/ 229088 h 708496"/>
                  <a:gd name="connsiteX265" fmla="*/ 589582 w 1622249"/>
                  <a:gd name="connsiteY265" fmla="*/ 229312 h 708496"/>
                  <a:gd name="connsiteX266" fmla="*/ 640055 w 1622249"/>
                  <a:gd name="connsiteY266" fmla="*/ 207935 h 708496"/>
                  <a:gd name="connsiteX267" fmla="*/ 640919 w 1622249"/>
                  <a:gd name="connsiteY267" fmla="*/ 206653 h 708496"/>
                  <a:gd name="connsiteX268" fmla="*/ 640919 w 1622249"/>
                  <a:gd name="connsiteY268" fmla="*/ 191324 h 708496"/>
                  <a:gd name="connsiteX269" fmla="*/ 608662 w 1622249"/>
                  <a:gd name="connsiteY269" fmla="*/ 223062 h 708496"/>
                  <a:gd name="connsiteX270" fmla="*/ 608662 w 1622249"/>
                  <a:gd name="connsiteY270" fmla="*/ 238762 h 708496"/>
                  <a:gd name="connsiteX271" fmla="*/ 609994 w 1622249"/>
                  <a:gd name="connsiteY271" fmla="*/ 239989 h 708496"/>
                  <a:gd name="connsiteX272" fmla="*/ 671194 w 1622249"/>
                  <a:gd name="connsiteY272" fmla="*/ 266276 h 708496"/>
                  <a:gd name="connsiteX273" fmla="*/ 676127 w 1622249"/>
                  <a:gd name="connsiteY273" fmla="*/ 266482 h 708496"/>
                  <a:gd name="connsiteX274" fmla="*/ 726563 w 1622249"/>
                  <a:gd name="connsiteY274" fmla="*/ 244810 h 708496"/>
                  <a:gd name="connsiteX275" fmla="*/ 727463 w 1622249"/>
                  <a:gd name="connsiteY275" fmla="*/ 243686 h 708496"/>
                  <a:gd name="connsiteX276" fmla="*/ 727463 w 1622249"/>
                  <a:gd name="connsiteY276" fmla="*/ 228196 h 708496"/>
                  <a:gd name="connsiteX277" fmla="*/ 695207 w 1622249"/>
                  <a:gd name="connsiteY277" fmla="*/ 260380 h 708496"/>
                  <a:gd name="connsiteX278" fmla="*/ 695207 w 1622249"/>
                  <a:gd name="connsiteY278" fmla="*/ 275654 h 708496"/>
                  <a:gd name="connsiteX279" fmla="*/ 696539 w 1622249"/>
                  <a:gd name="connsiteY279" fmla="*/ 277159 h 708496"/>
                  <a:gd name="connsiteX280" fmla="*/ 757774 w 1622249"/>
                  <a:gd name="connsiteY280" fmla="*/ 303464 h 708496"/>
                  <a:gd name="connsiteX281" fmla="*/ 762706 w 1622249"/>
                  <a:gd name="connsiteY281" fmla="*/ 303652 h 708496"/>
                  <a:gd name="connsiteX282" fmla="*/ 813107 w 1622249"/>
                  <a:gd name="connsiteY282" fmla="*/ 281681 h 708496"/>
                  <a:gd name="connsiteX283" fmla="*/ 813971 w 1622249"/>
                  <a:gd name="connsiteY283" fmla="*/ 280730 h 708496"/>
                  <a:gd name="connsiteX284" fmla="*/ 813971 w 1622249"/>
                  <a:gd name="connsiteY284" fmla="*/ 265067 h 708496"/>
                  <a:gd name="connsiteX285" fmla="*/ 781786 w 1622249"/>
                  <a:gd name="connsiteY285" fmla="*/ 297420 h 708496"/>
                  <a:gd name="connsiteX286" fmla="*/ 781786 w 1622249"/>
                  <a:gd name="connsiteY286" fmla="*/ 312842 h 708496"/>
                  <a:gd name="connsiteX287" fmla="*/ 783119 w 1622249"/>
                  <a:gd name="connsiteY287" fmla="*/ 314347 h 708496"/>
                  <a:gd name="connsiteX288" fmla="*/ 844354 w 1622249"/>
                  <a:gd name="connsiteY288" fmla="*/ 340634 h 708496"/>
                  <a:gd name="connsiteX289" fmla="*/ 849251 w 1622249"/>
                  <a:gd name="connsiteY289" fmla="*/ 340822 h 708496"/>
                  <a:gd name="connsiteX290" fmla="*/ 899615 w 1622249"/>
                  <a:gd name="connsiteY290" fmla="*/ 318552 h 708496"/>
                  <a:gd name="connsiteX291" fmla="*/ 900514 w 1622249"/>
                  <a:gd name="connsiteY291" fmla="*/ 317414 h 708496"/>
                  <a:gd name="connsiteX292" fmla="*/ 900514 w 1622249"/>
                  <a:gd name="connsiteY292" fmla="*/ 301920 h 708496"/>
                  <a:gd name="connsiteX293" fmla="*/ 868331 w 1622249"/>
                  <a:gd name="connsiteY293" fmla="*/ 334702 h 708496"/>
                  <a:gd name="connsiteX294" fmla="*/ 868331 w 1622249"/>
                  <a:gd name="connsiteY294" fmla="*/ 350124 h 708496"/>
                  <a:gd name="connsiteX295" fmla="*/ 869663 w 1622249"/>
                  <a:gd name="connsiteY295" fmla="*/ 351535 h 708496"/>
                  <a:gd name="connsiteX296" fmla="*/ 930899 w 1622249"/>
                  <a:gd name="connsiteY296" fmla="*/ 377822 h 708496"/>
                  <a:gd name="connsiteX297" fmla="*/ 935831 w 1622249"/>
                  <a:gd name="connsiteY297" fmla="*/ 377992 h 708496"/>
                  <a:gd name="connsiteX298" fmla="*/ 986158 w 1622249"/>
                  <a:gd name="connsiteY298" fmla="*/ 355427 h 708496"/>
                  <a:gd name="connsiteX299" fmla="*/ 987023 w 1622249"/>
                  <a:gd name="connsiteY299" fmla="*/ 354275 h 708496"/>
                  <a:gd name="connsiteX300" fmla="*/ 987023 w 1622249"/>
                  <a:gd name="connsiteY300" fmla="*/ 338795 h 708496"/>
                  <a:gd name="connsiteX301" fmla="*/ 954911 w 1622249"/>
                  <a:gd name="connsiteY301" fmla="*/ 371814 h 708496"/>
                  <a:gd name="connsiteX302" fmla="*/ 954911 w 1622249"/>
                  <a:gd name="connsiteY302" fmla="*/ 387161 h 708496"/>
                  <a:gd name="connsiteX303" fmla="*/ 956243 w 1622249"/>
                  <a:gd name="connsiteY303" fmla="*/ 388705 h 708496"/>
                  <a:gd name="connsiteX304" fmla="*/ 1017479 w 1622249"/>
                  <a:gd name="connsiteY304" fmla="*/ 415010 h 708496"/>
                  <a:gd name="connsiteX305" fmla="*/ 1022375 w 1622249"/>
                  <a:gd name="connsiteY305" fmla="*/ 415158 h 708496"/>
                  <a:gd name="connsiteX306" fmla="*/ 1072667 w 1622249"/>
                  <a:gd name="connsiteY306" fmla="*/ 392294 h 708496"/>
                  <a:gd name="connsiteX307" fmla="*/ 1073567 w 1622249"/>
                  <a:gd name="connsiteY307" fmla="*/ 391143 h 708496"/>
                  <a:gd name="connsiteX308" fmla="*/ 1073567 w 1622249"/>
                  <a:gd name="connsiteY308" fmla="*/ 375702 h 708496"/>
                  <a:gd name="connsiteX309" fmla="*/ 1041455 w 1622249"/>
                  <a:gd name="connsiteY309" fmla="*/ 409060 h 708496"/>
                  <a:gd name="connsiteX310" fmla="*/ 1041455 w 1622249"/>
                  <a:gd name="connsiteY310" fmla="*/ 424741 h 708496"/>
                  <a:gd name="connsiteX311" fmla="*/ 1042786 w 1622249"/>
                  <a:gd name="connsiteY311" fmla="*/ 425893 h 708496"/>
                  <a:gd name="connsiteX312" fmla="*/ 1104023 w 1622249"/>
                  <a:gd name="connsiteY312" fmla="*/ 452181 h 708496"/>
                  <a:gd name="connsiteX313" fmla="*/ 1108955 w 1622249"/>
                  <a:gd name="connsiteY313" fmla="*/ 452328 h 708496"/>
                  <a:gd name="connsiteX314" fmla="*/ 1159211 w 1622249"/>
                  <a:gd name="connsiteY314" fmla="*/ 429169 h 708496"/>
                  <a:gd name="connsiteX315" fmla="*/ 1160075 w 1622249"/>
                  <a:gd name="connsiteY315" fmla="*/ 428223 h 708496"/>
                  <a:gd name="connsiteX316" fmla="*/ 1160075 w 1622249"/>
                  <a:gd name="connsiteY316" fmla="*/ 412519 h 708496"/>
                  <a:gd name="connsiteX317" fmla="*/ 1128035 w 1622249"/>
                  <a:gd name="connsiteY317" fmla="*/ 446172 h 708496"/>
                  <a:gd name="connsiteX318" fmla="*/ 1128035 w 1622249"/>
                  <a:gd name="connsiteY318" fmla="*/ 461652 h 708496"/>
                  <a:gd name="connsiteX319" fmla="*/ 1129367 w 1622249"/>
                  <a:gd name="connsiteY319" fmla="*/ 463085 h 708496"/>
                  <a:gd name="connsiteX320" fmla="*/ 1190603 w 1622249"/>
                  <a:gd name="connsiteY320" fmla="*/ 489369 h 708496"/>
                  <a:gd name="connsiteX321" fmla="*/ 1195499 w 1622249"/>
                  <a:gd name="connsiteY321" fmla="*/ 489498 h 708496"/>
                  <a:gd name="connsiteX322" fmla="*/ 1245719 w 1622249"/>
                  <a:gd name="connsiteY322" fmla="*/ 466058 h 708496"/>
                  <a:gd name="connsiteX323" fmla="*/ 1246583 w 1622249"/>
                  <a:gd name="connsiteY323" fmla="*/ 464910 h 708496"/>
                  <a:gd name="connsiteX324" fmla="*/ 1246583 w 1622249"/>
                  <a:gd name="connsiteY324" fmla="*/ 449391 h 708496"/>
                  <a:gd name="connsiteX325" fmla="*/ 1313939 w 1622249"/>
                  <a:gd name="connsiteY325" fmla="*/ 478932 h 708496"/>
                  <a:gd name="connsiteX326" fmla="*/ 1215155 w 1622249"/>
                  <a:gd name="connsiteY326" fmla="*/ 482932 h 708496"/>
                  <a:gd name="connsiteX327" fmla="*/ 1215155 w 1622249"/>
                  <a:gd name="connsiteY327" fmla="*/ 498588 h 708496"/>
                  <a:gd name="connsiteX328" fmla="*/ 1217279 w 1622249"/>
                  <a:gd name="connsiteY328" fmla="*/ 500478 h 708496"/>
                  <a:gd name="connsiteX329" fmla="*/ 1257923 w 1622249"/>
                  <a:gd name="connsiteY329" fmla="*/ 517945 h 708496"/>
                  <a:gd name="connsiteX330" fmla="*/ 1265843 w 1622249"/>
                  <a:gd name="connsiteY330" fmla="*/ 518151 h 708496"/>
                  <a:gd name="connsiteX331" fmla="*/ 1312607 w 1622249"/>
                  <a:gd name="connsiteY331" fmla="*/ 496068 h 708496"/>
                  <a:gd name="connsiteX332" fmla="*/ 1313903 w 1622249"/>
                  <a:gd name="connsiteY332" fmla="*/ 494452 h 708496"/>
                  <a:gd name="connsiteX333" fmla="*/ 1381727 w 1622249"/>
                  <a:gd name="connsiteY333" fmla="*/ 507714 h 708496"/>
                  <a:gd name="connsiteX334" fmla="*/ 1282979 w 1622249"/>
                  <a:gd name="connsiteY334" fmla="*/ 512009 h 708496"/>
                  <a:gd name="connsiteX335" fmla="*/ 1282979 w 1622249"/>
                  <a:gd name="connsiteY335" fmla="*/ 527068 h 708496"/>
                  <a:gd name="connsiteX336" fmla="*/ 1285067 w 1622249"/>
                  <a:gd name="connsiteY336" fmla="*/ 529609 h 708496"/>
                  <a:gd name="connsiteX337" fmla="*/ 1325747 w 1622249"/>
                  <a:gd name="connsiteY337" fmla="*/ 547077 h 708496"/>
                  <a:gd name="connsiteX338" fmla="*/ 1333631 w 1622249"/>
                  <a:gd name="connsiteY338" fmla="*/ 547246 h 708496"/>
                  <a:gd name="connsiteX339" fmla="*/ 1380359 w 1622249"/>
                  <a:gd name="connsiteY339" fmla="*/ 524958 h 708496"/>
                  <a:gd name="connsiteX340" fmla="*/ 1381691 w 1622249"/>
                  <a:gd name="connsiteY340" fmla="*/ 523173 h 708496"/>
                  <a:gd name="connsiteX341" fmla="*/ 1354223 w 1622249"/>
                  <a:gd name="connsiteY341" fmla="*/ 542501 h 708496"/>
                  <a:gd name="connsiteX342" fmla="*/ 1354223 w 1622249"/>
                  <a:gd name="connsiteY342" fmla="*/ 558370 h 708496"/>
                  <a:gd name="connsiteX343" fmla="*/ 1355591 w 1622249"/>
                  <a:gd name="connsiteY343" fmla="*/ 559543 h 708496"/>
                  <a:gd name="connsiteX344" fmla="*/ 1363187 w 1622249"/>
                  <a:gd name="connsiteY344" fmla="*/ 562798 h 708496"/>
                  <a:gd name="connsiteX345" fmla="*/ 1365455 w 1622249"/>
                  <a:gd name="connsiteY345" fmla="*/ 573162 h 708496"/>
                  <a:gd name="connsiteX346" fmla="*/ 1357715 w 1622249"/>
                  <a:gd name="connsiteY346" fmla="*/ 576881 h 708496"/>
                  <a:gd name="connsiteX347" fmla="*/ 1350011 w 1622249"/>
                  <a:gd name="connsiteY347" fmla="*/ 580582 h 708496"/>
                  <a:gd name="connsiteX348" fmla="*/ 1308323 w 1622249"/>
                  <a:gd name="connsiteY348" fmla="*/ 585456 h 708496"/>
                  <a:gd name="connsiteX349" fmla="*/ 1308323 w 1622249"/>
                  <a:gd name="connsiteY349" fmla="*/ 601062 h 708496"/>
                  <a:gd name="connsiteX350" fmla="*/ 1309691 w 1622249"/>
                  <a:gd name="connsiteY350" fmla="*/ 602441 h 708496"/>
                  <a:gd name="connsiteX351" fmla="*/ 1386083 w 1622249"/>
                  <a:gd name="connsiteY351" fmla="*/ 635575 h 708496"/>
                  <a:gd name="connsiteX352" fmla="*/ 1391051 w 1622249"/>
                  <a:gd name="connsiteY352" fmla="*/ 635687 h 708496"/>
                  <a:gd name="connsiteX353" fmla="*/ 1459811 w 1622249"/>
                  <a:gd name="connsiteY353" fmla="*/ 602275 h 708496"/>
                  <a:gd name="connsiteX354" fmla="*/ 1473347 w 1622249"/>
                  <a:gd name="connsiteY354" fmla="*/ 595691 h 708496"/>
                  <a:gd name="connsiteX355" fmla="*/ 1508339 w 1622249"/>
                  <a:gd name="connsiteY355" fmla="*/ 578685 h 708496"/>
                  <a:gd name="connsiteX356" fmla="*/ 1509203 w 1622249"/>
                  <a:gd name="connsiteY356" fmla="*/ 577410 h 708496"/>
                  <a:gd name="connsiteX357" fmla="*/ 1509203 w 1622249"/>
                  <a:gd name="connsiteY357" fmla="*/ 561941 h 708496"/>
                  <a:gd name="connsiteX358" fmla="*/ 1354223 w 1622249"/>
                  <a:gd name="connsiteY358" fmla="*/ 542501 h 708496"/>
                  <a:gd name="connsiteX359" fmla="*/ 149950 w 1622249"/>
                  <a:gd name="connsiteY359" fmla="*/ 82939 h 708496"/>
                  <a:gd name="connsiteX360" fmla="*/ 149950 w 1622249"/>
                  <a:gd name="connsiteY360" fmla="*/ 98437 h 708496"/>
                  <a:gd name="connsiteX361" fmla="*/ 152074 w 1622249"/>
                  <a:gd name="connsiteY361" fmla="*/ 100763 h 708496"/>
                  <a:gd name="connsiteX362" fmla="*/ 278290 w 1622249"/>
                  <a:gd name="connsiteY362" fmla="*/ 155548 h 708496"/>
                  <a:gd name="connsiteX363" fmla="*/ 286210 w 1622249"/>
                  <a:gd name="connsiteY363" fmla="*/ 155976 h 708496"/>
                  <a:gd name="connsiteX364" fmla="*/ 334090 w 1622249"/>
                  <a:gd name="connsiteY364" fmla="*/ 136500 h 708496"/>
                  <a:gd name="connsiteX365" fmla="*/ 335422 w 1622249"/>
                  <a:gd name="connsiteY365" fmla="*/ 135290 h 708496"/>
                  <a:gd name="connsiteX366" fmla="*/ 335422 w 1622249"/>
                  <a:gd name="connsiteY366" fmla="*/ 119029 h 708496"/>
                  <a:gd name="connsiteX367" fmla="*/ 301546 w 1622249"/>
                  <a:gd name="connsiteY367" fmla="*/ 149280 h 708496"/>
                  <a:gd name="connsiteX368" fmla="*/ 301546 w 1622249"/>
                  <a:gd name="connsiteY368" fmla="*/ 164850 h 708496"/>
                  <a:gd name="connsiteX369" fmla="*/ 302914 w 1622249"/>
                  <a:gd name="connsiteY369" fmla="*/ 166225 h 708496"/>
                  <a:gd name="connsiteX370" fmla="*/ 364150 w 1622249"/>
                  <a:gd name="connsiteY370" fmla="*/ 192811 h 708496"/>
                  <a:gd name="connsiteX371" fmla="*/ 369118 w 1622249"/>
                  <a:gd name="connsiteY371" fmla="*/ 193052 h 708496"/>
                  <a:gd name="connsiteX372" fmla="*/ 419626 w 1622249"/>
                  <a:gd name="connsiteY372" fmla="*/ 172197 h 708496"/>
                  <a:gd name="connsiteX373" fmla="*/ 420491 w 1622249"/>
                  <a:gd name="connsiteY373" fmla="*/ 171362 h 708496"/>
                  <a:gd name="connsiteX374" fmla="*/ 420526 w 1622249"/>
                  <a:gd name="connsiteY374" fmla="*/ 155681 h 708496"/>
                  <a:gd name="connsiteX375" fmla="*/ 388162 w 1622249"/>
                  <a:gd name="connsiteY375" fmla="*/ 186857 h 708496"/>
                  <a:gd name="connsiteX376" fmla="*/ 388162 w 1622249"/>
                  <a:gd name="connsiteY376" fmla="*/ 202542 h 708496"/>
                  <a:gd name="connsiteX377" fmla="*/ 389531 w 1622249"/>
                  <a:gd name="connsiteY377" fmla="*/ 203806 h 708496"/>
                  <a:gd name="connsiteX378" fmla="*/ 450766 w 1622249"/>
                  <a:gd name="connsiteY378" fmla="*/ 230392 h 708496"/>
                  <a:gd name="connsiteX379" fmla="*/ 455698 w 1622249"/>
                  <a:gd name="connsiteY379" fmla="*/ 230633 h 708496"/>
                  <a:gd name="connsiteX380" fmla="*/ 506207 w 1622249"/>
                  <a:gd name="connsiteY380" fmla="*/ 209479 h 708496"/>
                  <a:gd name="connsiteX381" fmla="*/ 507071 w 1622249"/>
                  <a:gd name="connsiteY381" fmla="*/ 208644 h 708496"/>
                  <a:gd name="connsiteX382" fmla="*/ 507106 w 1622249"/>
                  <a:gd name="connsiteY382" fmla="*/ 192905 h 708496"/>
                  <a:gd name="connsiteX383" fmla="*/ 561430 w 1622249"/>
                  <a:gd name="connsiteY383" fmla="*/ 262147 h 708496"/>
                  <a:gd name="connsiteX384" fmla="*/ 561430 w 1622249"/>
                  <a:gd name="connsiteY384" fmla="*/ 277829 h 708496"/>
                  <a:gd name="connsiteX385" fmla="*/ 562763 w 1622249"/>
                  <a:gd name="connsiteY385" fmla="*/ 279002 h 708496"/>
                  <a:gd name="connsiteX386" fmla="*/ 623999 w 1622249"/>
                  <a:gd name="connsiteY386" fmla="*/ 305585 h 708496"/>
                  <a:gd name="connsiteX387" fmla="*/ 628930 w 1622249"/>
                  <a:gd name="connsiteY387" fmla="*/ 305790 h 708496"/>
                  <a:gd name="connsiteX388" fmla="*/ 679367 w 1622249"/>
                  <a:gd name="connsiteY388" fmla="*/ 284042 h 708496"/>
                  <a:gd name="connsiteX389" fmla="*/ 680231 w 1622249"/>
                  <a:gd name="connsiteY389" fmla="*/ 283168 h 708496"/>
                  <a:gd name="connsiteX390" fmla="*/ 680231 w 1622249"/>
                  <a:gd name="connsiteY390" fmla="*/ 267450 h 708496"/>
                  <a:gd name="connsiteX391" fmla="*/ 648047 w 1622249"/>
                  <a:gd name="connsiteY391" fmla="*/ 299818 h 708496"/>
                  <a:gd name="connsiteX392" fmla="*/ 648082 w 1622249"/>
                  <a:gd name="connsiteY392" fmla="*/ 315186 h 708496"/>
                  <a:gd name="connsiteX393" fmla="*/ 649379 w 1622249"/>
                  <a:gd name="connsiteY393" fmla="*/ 316583 h 708496"/>
                  <a:gd name="connsiteX394" fmla="*/ 710614 w 1622249"/>
                  <a:gd name="connsiteY394" fmla="*/ 343165 h 708496"/>
                  <a:gd name="connsiteX395" fmla="*/ 715547 w 1622249"/>
                  <a:gd name="connsiteY395" fmla="*/ 343371 h 708496"/>
                  <a:gd name="connsiteX396" fmla="*/ 765947 w 1622249"/>
                  <a:gd name="connsiteY396" fmla="*/ 321324 h 708496"/>
                  <a:gd name="connsiteX397" fmla="*/ 766811 w 1622249"/>
                  <a:gd name="connsiteY397" fmla="*/ 320453 h 708496"/>
                  <a:gd name="connsiteX398" fmla="*/ 766811 w 1622249"/>
                  <a:gd name="connsiteY398" fmla="*/ 304714 h 708496"/>
                  <a:gd name="connsiteX399" fmla="*/ 734627 w 1622249"/>
                  <a:gd name="connsiteY399" fmla="*/ 337286 h 708496"/>
                  <a:gd name="connsiteX400" fmla="*/ 734627 w 1622249"/>
                  <a:gd name="connsiteY400" fmla="*/ 352734 h 708496"/>
                  <a:gd name="connsiteX401" fmla="*/ 735995 w 1622249"/>
                  <a:gd name="connsiteY401" fmla="*/ 354178 h 708496"/>
                  <a:gd name="connsiteX402" fmla="*/ 797231 w 1622249"/>
                  <a:gd name="connsiteY402" fmla="*/ 380764 h 708496"/>
                  <a:gd name="connsiteX403" fmla="*/ 802162 w 1622249"/>
                  <a:gd name="connsiteY403" fmla="*/ 380933 h 708496"/>
                  <a:gd name="connsiteX404" fmla="*/ 852527 w 1622249"/>
                  <a:gd name="connsiteY404" fmla="*/ 358609 h 708496"/>
                  <a:gd name="connsiteX405" fmla="*/ 853391 w 1622249"/>
                  <a:gd name="connsiteY405" fmla="*/ 357468 h 708496"/>
                  <a:gd name="connsiteX406" fmla="*/ 853391 w 1622249"/>
                  <a:gd name="connsiteY406" fmla="*/ 342031 h 708496"/>
                  <a:gd name="connsiteX407" fmla="*/ 821242 w 1622249"/>
                  <a:gd name="connsiteY407" fmla="*/ 374773 h 708496"/>
                  <a:gd name="connsiteX408" fmla="*/ 821242 w 1622249"/>
                  <a:gd name="connsiteY408" fmla="*/ 390566 h 708496"/>
                  <a:gd name="connsiteX409" fmla="*/ 822575 w 1622249"/>
                  <a:gd name="connsiteY409" fmla="*/ 391758 h 708496"/>
                  <a:gd name="connsiteX410" fmla="*/ 883847 w 1622249"/>
                  <a:gd name="connsiteY410" fmla="*/ 418341 h 708496"/>
                  <a:gd name="connsiteX411" fmla="*/ 888779 w 1622249"/>
                  <a:gd name="connsiteY411" fmla="*/ 418510 h 708496"/>
                  <a:gd name="connsiteX412" fmla="*/ 939071 w 1622249"/>
                  <a:gd name="connsiteY412" fmla="*/ 395887 h 708496"/>
                  <a:gd name="connsiteX413" fmla="*/ 939971 w 1622249"/>
                  <a:gd name="connsiteY413" fmla="*/ 394994 h 708496"/>
                  <a:gd name="connsiteX414" fmla="*/ 939971 w 1622249"/>
                  <a:gd name="connsiteY414" fmla="*/ 379313 h 708496"/>
                  <a:gd name="connsiteX415" fmla="*/ 907859 w 1622249"/>
                  <a:gd name="connsiteY415" fmla="*/ 412390 h 708496"/>
                  <a:gd name="connsiteX416" fmla="*/ 907859 w 1622249"/>
                  <a:gd name="connsiteY416" fmla="*/ 428129 h 708496"/>
                  <a:gd name="connsiteX417" fmla="*/ 909190 w 1622249"/>
                  <a:gd name="connsiteY417" fmla="*/ 429357 h 708496"/>
                  <a:gd name="connsiteX418" fmla="*/ 970463 w 1622249"/>
                  <a:gd name="connsiteY418" fmla="*/ 455939 h 708496"/>
                  <a:gd name="connsiteX419" fmla="*/ 975395 w 1622249"/>
                  <a:gd name="connsiteY419" fmla="*/ 456086 h 708496"/>
                  <a:gd name="connsiteX420" fmla="*/ 1025651 w 1622249"/>
                  <a:gd name="connsiteY420" fmla="*/ 433169 h 708496"/>
                  <a:gd name="connsiteX421" fmla="*/ 1026551 w 1622249"/>
                  <a:gd name="connsiteY421" fmla="*/ 432254 h 708496"/>
                  <a:gd name="connsiteX422" fmla="*/ 1026551 w 1622249"/>
                  <a:gd name="connsiteY422" fmla="*/ 416573 h 708496"/>
                  <a:gd name="connsiteX423" fmla="*/ 994475 w 1622249"/>
                  <a:gd name="connsiteY423" fmla="*/ 450006 h 708496"/>
                  <a:gd name="connsiteX424" fmla="*/ 994475 w 1622249"/>
                  <a:gd name="connsiteY424" fmla="*/ 465454 h 708496"/>
                  <a:gd name="connsiteX425" fmla="*/ 995807 w 1622249"/>
                  <a:gd name="connsiteY425" fmla="*/ 466933 h 708496"/>
                  <a:gd name="connsiteX426" fmla="*/ 1057078 w 1622249"/>
                  <a:gd name="connsiteY426" fmla="*/ 493519 h 708496"/>
                  <a:gd name="connsiteX427" fmla="*/ 1062011 w 1622249"/>
                  <a:gd name="connsiteY427" fmla="*/ 493667 h 708496"/>
                  <a:gd name="connsiteX428" fmla="*/ 1112231 w 1622249"/>
                  <a:gd name="connsiteY428" fmla="*/ 470451 h 708496"/>
                  <a:gd name="connsiteX429" fmla="*/ 1113094 w 1622249"/>
                  <a:gd name="connsiteY429" fmla="*/ 469518 h 708496"/>
                  <a:gd name="connsiteX430" fmla="*/ 1113131 w 1622249"/>
                  <a:gd name="connsiteY430" fmla="*/ 453855 h 708496"/>
                  <a:gd name="connsiteX431" fmla="*/ 1081126 w 1622249"/>
                  <a:gd name="connsiteY431" fmla="*/ 487734 h 708496"/>
                  <a:gd name="connsiteX432" fmla="*/ 1081199 w 1622249"/>
                  <a:gd name="connsiteY432" fmla="*/ 503081 h 708496"/>
                  <a:gd name="connsiteX433" fmla="*/ 1082423 w 1622249"/>
                  <a:gd name="connsiteY433" fmla="*/ 504532 h 708496"/>
                  <a:gd name="connsiteX434" fmla="*/ 1143695 w 1622249"/>
                  <a:gd name="connsiteY434" fmla="*/ 531114 h 708496"/>
                  <a:gd name="connsiteX435" fmla="*/ 1148626 w 1622249"/>
                  <a:gd name="connsiteY435" fmla="*/ 531244 h 708496"/>
                  <a:gd name="connsiteX436" fmla="*/ 1198811 w 1622249"/>
                  <a:gd name="connsiteY436" fmla="*/ 507729 h 708496"/>
                  <a:gd name="connsiteX437" fmla="*/ 1199674 w 1622249"/>
                  <a:gd name="connsiteY437" fmla="*/ 506800 h 708496"/>
                  <a:gd name="connsiteX438" fmla="*/ 1199674 w 1622249"/>
                  <a:gd name="connsiteY438" fmla="*/ 491118 h 708496"/>
                  <a:gd name="connsiteX439" fmla="*/ 1267031 w 1622249"/>
                  <a:gd name="connsiteY439" fmla="*/ 520865 h 708496"/>
                  <a:gd name="connsiteX440" fmla="*/ 1168283 w 1622249"/>
                  <a:gd name="connsiteY440" fmla="*/ 524681 h 708496"/>
                  <a:gd name="connsiteX441" fmla="*/ 1168319 w 1622249"/>
                  <a:gd name="connsiteY441" fmla="*/ 540705 h 708496"/>
                  <a:gd name="connsiteX442" fmla="*/ 1170407 w 1622249"/>
                  <a:gd name="connsiteY442" fmla="*/ 542353 h 708496"/>
                  <a:gd name="connsiteX443" fmla="*/ 1211051 w 1622249"/>
                  <a:gd name="connsiteY443" fmla="*/ 560008 h 708496"/>
                  <a:gd name="connsiteX444" fmla="*/ 1218971 w 1622249"/>
                  <a:gd name="connsiteY444" fmla="*/ 560213 h 708496"/>
                  <a:gd name="connsiteX445" fmla="*/ 1265699 w 1622249"/>
                  <a:gd name="connsiteY445" fmla="*/ 538095 h 708496"/>
                  <a:gd name="connsiteX446" fmla="*/ 1267031 w 1622249"/>
                  <a:gd name="connsiteY446" fmla="*/ 536831 h 708496"/>
                  <a:gd name="connsiteX447" fmla="*/ 1334855 w 1622249"/>
                  <a:gd name="connsiteY447" fmla="*/ 550054 h 708496"/>
                  <a:gd name="connsiteX448" fmla="*/ 1236143 w 1622249"/>
                  <a:gd name="connsiteY448" fmla="*/ 554111 h 708496"/>
                  <a:gd name="connsiteX449" fmla="*/ 1236143 w 1622249"/>
                  <a:gd name="connsiteY449" fmla="*/ 569515 h 708496"/>
                  <a:gd name="connsiteX450" fmla="*/ 1238231 w 1622249"/>
                  <a:gd name="connsiteY450" fmla="*/ 571787 h 708496"/>
                  <a:gd name="connsiteX451" fmla="*/ 1278947 w 1622249"/>
                  <a:gd name="connsiteY451" fmla="*/ 589459 h 708496"/>
                  <a:gd name="connsiteX452" fmla="*/ 1286831 w 1622249"/>
                  <a:gd name="connsiteY452" fmla="*/ 589647 h 708496"/>
                  <a:gd name="connsiteX453" fmla="*/ 1333523 w 1622249"/>
                  <a:gd name="connsiteY453" fmla="*/ 567283 h 708496"/>
                  <a:gd name="connsiteX454" fmla="*/ 1334855 w 1622249"/>
                  <a:gd name="connsiteY454" fmla="*/ 565739 h 708496"/>
                  <a:gd name="connsiteX455" fmla="*/ 276778 w 1622249"/>
                  <a:gd name="connsiteY455" fmla="*/ 197164 h 708496"/>
                  <a:gd name="connsiteX456" fmla="*/ 276778 w 1622249"/>
                  <a:gd name="connsiteY456" fmla="*/ 212849 h 708496"/>
                  <a:gd name="connsiteX457" fmla="*/ 278074 w 1622249"/>
                  <a:gd name="connsiteY457" fmla="*/ 214148 h 708496"/>
                  <a:gd name="connsiteX458" fmla="*/ 339382 w 1622249"/>
                  <a:gd name="connsiteY458" fmla="*/ 241012 h 708496"/>
                  <a:gd name="connsiteX459" fmla="*/ 344350 w 1622249"/>
                  <a:gd name="connsiteY459" fmla="*/ 241253 h 708496"/>
                  <a:gd name="connsiteX460" fmla="*/ 394895 w 1622249"/>
                  <a:gd name="connsiteY460" fmla="*/ 220250 h 708496"/>
                  <a:gd name="connsiteX461" fmla="*/ 395758 w 1622249"/>
                  <a:gd name="connsiteY461" fmla="*/ 219394 h 708496"/>
                  <a:gd name="connsiteX462" fmla="*/ 395758 w 1622249"/>
                  <a:gd name="connsiteY462" fmla="*/ 203712 h 708496"/>
                  <a:gd name="connsiteX463" fmla="*/ 363430 w 1622249"/>
                  <a:gd name="connsiteY463" fmla="*/ 235190 h 708496"/>
                  <a:gd name="connsiteX464" fmla="*/ 363430 w 1622249"/>
                  <a:gd name="connsiteY464" fmla="*/ 250930 h 708496"/>
                  <a:gd name="connsiteX465" fmla="*/ 364762 w 1622249"/>
                  <a:gd name="connsiteY465" fmla="*/ 252139 h 708496"/>
                  <a:gd name="connsiteX466" fmla="*/ 426034 w 1622249"/>
                  <a:gd name="connsiteY466" fmla="*/ 279002 h 708496"/>
                  <a:gd name="connsiteX467" fmla="*/ 431039 w 1622249"/>
                  <a:gd name="connsiteY467" fmla="*/ 279244 h 708496"/>
                  <a:gd name="connsiteX468" fmla="*/ 481510 w 1622249"/>
                  <a:gd name="connsiteY468" fmla="*/ 257942 h 708496"/>
                  <a:gd name="connsiteX469" fmla="*/ 482339 w 1622249"/>
                  <a:gd name="connsiteY469" fmla="*/ 257086 h 708496"/>
                  <a:gd name="connsiteX470" fmla="*/ 482374 w 1622249"/>
                  <a:gd name="connsiteY470" fmla="*/ 241350 h 708496"/>
                  <a:gd name="connsiteX471" fmla="*/ 450119 w 1622249"/>
                  <a:gd name="connsiteY471" fmla="*/ 273142 h 708496"/>
                  <a:gd name="connsiteX472" fmla="*/ 450119 w 1622249"/>
                  <a:gd name="connsiteY472" fmla="*/ 288953 h 708496"/>
                  <a:gd name="connsiteX473" fmla="*/ 451414 w 1622249"/>
                  <a:gd name="connsiteY473" fmla="*/ 290126 h 708496"/>
                  <a:gd name="connsiteX474" fmla="*/ 512723 w 1622249"/>
                  <a:gd name="connsiteY474" fmla="*/ 317008 h 708496"/>
                  <a:gd name="connsiteX475" fmla="*/ 517691 w 1622249"/>
                  <a:gd name="connsiteY475" fmla="*/ 317213 h 708496"/>
                  <a:gd name="connsiteX476" fmla="*/ 568127 w 1622249"/>
                  <a:gd name="connsiteY476" fmla="*/ 295616 h 708496"/>
                  <a:gd name="connsiteX477" fmla="*/ 568991 w 1622249"/>
                  <a:gd name="connsiteY477" fmla="*/ 294760 h 708496"/>
                  <a:gd name="connsiteX478" fmla="*/ 568991 w 1622249"/>
                  <a:gd name="connsiteY478" fmla="*/ 279020 h 708496"/>
                  <a:gd name="connsiteX479" fmla="*/ 536771 w 1622249"/>
                  <a:gd name="connsiteY479" fmla="*/ 311168 h 708496"/>
                  <a:gd name="connsiteX480" fmla="*/ 536771 w 1622249"/>
                  <a:gd name="connsiteY480" fmla="*/ 326760 h 708496"/>
                  <a:gd name="connsiteX481" fmla="*/ 538103 w 1622249"/>
                  <a:gd name="connsiteY481" fmla="*/ 328132 h 708496"/>
                  <a:gd name="connsiteX482" fmla="*/ 599374 w 1622249"/>
                  <a:gd name="connsiteY482" fmla="*/ 354998 h 708496"/>
                  <a:gd name="connsiteX483" fmla="*/ 604343 w 1622249"/>
                  <a:gd name="connsiteY483" fmla="*/ 355204 h 708496"/>
                  <a:gd name="connsiteX484" fmla="*/ 654742 w 1622249"/>
                  <a:gd name="connsiteY484" fmla="*/ 333305 h 708496"/>
                  <a:gd name="connsiteX485" fmla="*/ 655606 w 1622249"/>
                  <a:gd name="connsiteY485" fmla="*/ 332185 h 708496"/>
                  <a:gd name="connsiteX486" fmla="*/ 655643 w 1622249"/>
                  <a:gd name="connsiteY486" fmla="*/ 316694 h 708496"/>
                  <a:gd name="connsiteX487" fmla="*/ 623494 w 1622249"/>
                  <a:gd name="connsiteY487" fmla="*/ 349454 h 708496"/>
                  <a:gd name="connsiteX488" fmla="*/ 623494 w 1622249"/>
                  <a:gd name="connsiteY488" fmla="*/ 364632 h 708496"/>
                  <a:gd name="connsiteX489" fmla="*/ 624755 w 1622249"/>
                  <a:gd name="connsiteY489" fmla="*/ 366123 h 708496"/>
                  <a:gd name="connsiteX490" fmla="*/ 686026 w 1622249"/>
                  <a:gd name="connsiteY490" fmla="*/ 393004 h 708496"/>
                  <a:gd name="connsiteX491" fmla="*/ 690994 w 1622249"/>
                  <a:gd name="connsiteY491" fmla="*/ 393191 h 708496"/>
                  <a:gd name="connsiteX492" fmla="*/ 741359 w 1622249"/>
                  <a:gd name="connsiteY492" fmla="*/ 370997 h 708496"/>
                  <a:gd name="connsiteX493" fmla="*/ 742258 w 1622249"/>
                  <a:gd name="connsiteY493" fmla="*/ 370104 h 708496"/>
                  <a:gd name="connsiteX494" fmla="*/ 742258 w 1622249"/>
                  <a:gd name="connsiteY494" fmla="*/ 354422 h 708496"/>
                  <a:gd name="connsiteX495" fmla="*/ 710111 w 1622249"/>
                  <a:gd name="connsiteY495" fmla="*/ 387272 h 708496"/>
                  <a:gd name="connsiteX496" fmla="*/ 710111 w 1622249"/>
                  <a:gd name="connsiteY496" fmla="*/ 402663 h 708496"/>
                  <a:gd name="connsiteX497" fmla="*/ 711407 w 1622249"/>
                  <a:gd name="connsiteY497" fmla="*/ 404128 h 708496"/>
                  <a:gd name="connsiteX498" fmla="*/ 772678 w 1622249"/>
                  <a:gd name="connsiteY498" fmla="*/ 430991 h 708496"/>
                  <a:gd name="connsiteX499" fmla="*/ 777683 w 1622249"/>
                  <a:gd name="connsiteY499" fmla="*/ 431160 h 708496"/>
                  <a:gd name="connsiteX500" fmla="*/ 828011 w 1622249"/>
                  <a:gd name="connsiteY500" fmla="*/ 408689 h 708496"/>
                  <a:gd name="connsiteX501" fmla="*/ 828875 w 1622249"/>
                  <a:gd name="connsiteY501" fmla="*/ 407623 h 708496"/>
                  <a:gd name="connsiteX502" fmla="*/ 828875 w 1622249"/>
                  <a:gd name="connsiteY502" fmla="*/ 392111 h 708496"/>
                  <a:gd name="connsiteX503" fmla="*/ 796763 w 1622249"/>
                  <a:gd name="connsiteY503" fmla="*/ 425299 h 708496"/>
                  <a:gd name="connsiteX504" fmla="*/ 796763 w 1622249"/>
                  <a:gd name="connsiteY504" fmla="*/ 440981 h 708496"/>
                  <a:gd name="connsiteX505" fmla="*/ 798059 w 1622249"/>
                  <a:gd name="connsiteY505" fmla="*/ 442119 h 708496"/>
                  <a:gd name="connsiteX506" fmla="*/ 859367 w 1622249"/>
                  <a:gd name="connsiteY506" fmla="*/ 468982 h 708496"/>
                  <a:gd name="connsiteX507" fmla="*/ 864335 w 1622249"/>
                  <a:gd name="connsiteY507" fmla="*/ 469151 h 708496"/>
                  <a:gd name="connsiteX508" fmla="*/ 914626 w 1622249"/>
                  <a:gd name="connsiteY508" fmla="*/ 446359 h 708496"/>
                  <a:gd name="connsiteX509" fmla="*/ 915491 w 1622249"/>
                  <a:gd name="connsiteY509" fmla="*/ 445467 h 708496"/>
                  <a:gd name="connsiteX510" fmla="*/ 915491 w 1622249"/>
                  <a:gd name="connsiteY510" fmla="*/ 429785 h 708496"/>
                  <a:gd name="connsiteX511" fmla="*/ 883415 w 1622249"/>
                  <a:gd name="connsiteY511" fmla="*/ 463139 h 708496"/>
                  <a:gd name="connsiteX512" fmla="*/ 883415 w 1622249"/>
                  <a:gd name="connsiteY512" fmla="*/ 478878 h 708496"/>
                  <a:gd name="connsiteX513" fmla="*/ 884747 w 1622249"/>
                  <a:gd name="connsiteY513" fmla="*/ 480124 h 708496"/>
                  <a:gd name="connsiteX514" fmla="*/ 946019 w 1622249"/>
                  <a:gd name="connsiteY514" fmla="*/ 506987 h 708496"/>
                  <a:gd name="connsiteX515" fmla="*/ 951023 w 1622249"/>
                  <a:gd name="connsiteY515" fmla="*/ 507135 h 708496"/>
                  <a:gd name="connsiteX516" fmla="*/ 1001243 w 1622249"/>
                  <a:gd name="connsiteY516" fmla="*/ 484048 h 708496"/>
                  <a:gd name="connsiteX517" fmla="*/ 1002107 w 1622249"/>
                  <a:gd name="connsiteY517" fmla="*/ 483137 h 708496"/>
                  <a:gd name="connsiteX518" fmla="*/ 1002142 w 1622249"/>
                  <a:gd name="connsiteY518" fmla="*/ 467416 h 708496"/>
                  <a:gd name="connsiteX519" fmla="*/ 970103 w 1622249"/>
                  <a:gd name="connsiteY519" fmla="*/ 501072 h 708496"/>
                  <a:gd name="connsiteX520" fmla="*/ 970103 w 1622249"/>
                  <a:gd name="connsiteY520" fmla="*/ 516905 h 708496"/>
                  <a:gd name="connsiteX521" fmla="*/ 970103 w 1622249"/>
                  <a:gd name="connsiteY521" fmla="*/ 516923 h 708496"/>
                  <a:gd name="connsiteX522" fmla="*/ 971434 w 1622249"/>
                  <a:gd name="connsiteY522" fmla="*/ 518111 h 708496"/>
                  <a:gd name="connsiteX523" fmla="*/ 1032706 w 1622249"/>
                  <a:gd name="connsiteY523" fmla="*/ 544978 h 708496"/>
                  <a:gd name="connsiteX524" fmla="*/ 1037674 w 1622249"/>
                  <a:gd name="connsiteY524" fmla="*/ 545104 h 708496"/>
                  <a:gd name="connsiteX525" fmla="*/ 1087859 w 1622249"/>
                  <a:gd name="connsiteY525" fmla="*/ 521740 h 708496"/>
                  <a:gd name="connsiteX526" fmla="*/ 1088759 w 1622249"/>
                  <a:gd name="connsiteY526" fmla="*/ 520811 h 708496"/>
                  <a:gd name="connsiteX527" fmla="*/ 1088759 w 1622249"/>
                  <a:gd name="connsiteY527" fmla="*/ 505090 h 708496"/>
                  <a:gd name="connsiteX528" fmla="*/ 1056754 w 1622249"/>
                  <a:gd name="connsiteY528" fmla="*/ 539099 h 708496"/>
                  <a:gd name="connsiteX529" fmla="*/ 1056754 w 1622249"/>
                  <a:gd name="connsiteY529" fmla="*/ 554748 h 708496"/>
                  <a:gd name="connsiteX530" fmla="*/ 1058087 w 1622249"/>
                  <a:gd name="connsiteY530" fmla="*/ 556102 h 708496"/>
                  <a:gd name="connsiteX531" fmla="*/ 1119359 w 1622249"/>
                  <a:gd name="connsiteY531" fmla="*/ 582983 h 708496"/>
                  <a:gd name="connsiteX532" fmla="*/ 1124327 w 1622249"/>
                  <a:gd name="connsiteY532" fmla="*/ 583095 h 708496"/>
                  <a:gd name="connsiteX533" fmla="*/ 1174511 w 1622249"/>
                  <a:gd name="connsiteY533" fmla="*/ 559432 h 708496"/>
                  <a:gd name="connsiteX534" fmla="*/ 1175375 w 1622249"/>
                  <a:gd name="connsiteY534" fmla="*/ 558334 h 708496"/>
                  <a:gd name="connsiteX535" fmla="*/ 1175375 w 1622249"/>
                  <a:gd name="connsiteY535" fmla="*/ 542782 h 708496"/>
                  <a:gd name="connsiteX536" fmla="*/ 1241687 w 1622249"/>
                  <a:gd name="connsiteY536" fmla="*/ 572399 h 708496"/>
                  <a:gd name="connsiteX537" fmla="*/ 1142939 w 1622249"/>
                  <a:gd name="connsiteY537" fmla="*/ 576377 h 708496"/>
                  <a:gd name="connsiteX538" fmla="*/ 1142939 w 1622249"/>
                  <a:gd name="connsiteY538" fmla="*/ 592023 h 708496"/>
                  <a:gd name="connsiteX539" fmla="*/ 1142939 w 1622249"/>
                  <a:gd name="connsiteY539" fmla="*/ 592059 h 708496"/>
                  <a:gd name="connsiteX540" fmla="*/ 1142939 w 1622249"/>
                  <a:gd name="connsiteY540" fmla="*/ 592059 h 708496"/>
                  <a:gd name="connsiteX541" fmla="*/ 1145062 w 1622249"/>
                  <a:gd name="connsiteY541" fmla="*/ 593884 h 708496"/>
                  <a:gd name="connsiteX542" fmla="*/ 1185743 w 1622249"/>
                  <a:gd name="connsiteY542" fmla="*/ 611725 h 708496"/>
                  <a:gd name="connsiteX543" fmla="*/ 1193591 w 1622249"/>
                  <a:gd name="connsiteY543" fmla="*/ 611931 h 708496"/>
                  <a:gd name="connsiteX544" fmla="*/ 1240355 w 1622249"/>
                  <a:gd name="connsiteY544" fmla="*/ 589643 h 708496"/>
                  <a:gd name="connsiteX545" fmla="*/ 1241687 w 1622249"/>
                  <a:gd name="connsiteY545" fmla="*/ 588081 h 708496"/>
                  <a:gd name="connsiteX546" fmla="*/ 79822 w 1622249"/>
                  <a:gd name="connsiteY546" fmla="*/ 110954 h 708496"/>
                  <a:gd name="connsiteX547" fmla="*/ 79822 w 1622249"/>
                  <a:gd name="connsiteY547" fmla="*/ 126639 h 708496"/>
                  <a:gd name="connsiteX548" fmla="*/ 81946 w 1622249"/>
                  <a:gd name="connsiteY548" fmla="*/ 128612 h 708496"/>
                  <a:gd name="connsiteX549" fmla="*/ 249310 w 1622249"/>
                  <a:gd name="connsiteY549" fmla="*/ 201984 h 708496"/>
                  <a:gd name="connsiteX550" fmla="*/ 257194 w 1622249"/>
                  <a:gd name="connsiteY550" fmla="*/ 202466 h 708496"/>
                  <a:gd name="connsiteX551" fmla="*/ 305146 w 1622249"/>
                  <a:gd name="connsiteY551" fmla="*/ 182839 h 708496"/>
                  <a:gd name="connsiteX552" fmla="*/ 306443 w 1622249"/>
                  <a:gd name="connsiteY552" fmla="*/ 181687 h 708496"/>
                  <a:gd name="connsiteX553" fmla="*/ 306443 w 1622249"/>
                  <a:gd name="connsiteY553" fmla="*/ 165559 h 708496"/>
                  <a:gd name="connsiteX554" fmla="*/ 1077383 w 1622249"/>
                  <a:gd name="connsiteY554" fmla="*/ 621305 h 708496"/>
                  <a:gd name="connsiteX555" fmla="*/ 1077383 w 1622249"/>
                  <a:gd name="connsiteY555" fmla="*/ 637026 h 708496"/>
                  <a:gd name="connsiteX556" fmla="*/ 1079507 w 1622249"/>
                  <a:gd name="connsiteY556" fmla="*/ 639129 h 708496"/>
                  <a:gd name="connsiteX557" fmla="*/ 1144775 w 1622249"/>
                  <a:gd name="connsiteY557" fmla="*/ 668076 h 708496"/>
                  <a:gd name="connsiteX558" fmla="*/ 1152695 w 1622249"/>
                  <a:gd name="connsiteY558" fmla="*/ 668317 h 708496"/>
                  <a:gd name="connsiteX559" fmla="*/ 1211879 w 1622249"/>
                  <a:gd name="connsiteY559" fmla="*/ 639946 h 708496"/>
                  <a:gd name="connsiteX560" fmla="*/ 1213174 w 1622249"/>
                  <a:gd name="connsiteY560" fmla="*/ 638477 h 708496"/>
                  <a:gd name="connsiteX561" fmla="*/ 1213174 w 1622249"/>
                  <a:gd name="connsiteY561" fmla="*/ 622756 h 708496"/>
                  <a:gd name="connsiteX562" fmla="*/ 78166 w 1622249"/>
                  <a:gd name="connsiteY562" fmla="*/ 177742 h 708496"/>
                  <a:gd name="connsiteX563" fmla="*/ 78166 w 1622249"/>
                  <a:gd name="connsiteY563" fmla="*/ 193574 h 708496"/>
                  <a:gd name="connsiteX564" fmla="*/ 80254 w 1622249"/>
                  <a:gd name="connsiteY564" fmla="*/ 195508 h 708496"/>
                  <a:gd name="connsiteX565" fmla="*/ 133498 w 1622249"/>
                  <a:gd name="connsiteY565" fmla="*/ 219134 h 708496"/>
                  <a:gd name="connsiteX566" fmla="*/ 141454 w 1622249"/>
                  <a:gd name="connsiteY566" fmla="*/ 219620 h 708496"/>
                  <a:gd name="connsiteX567" fmla="*/ 200494 w 1622249"/>
                  <a:gd name="connsiteY567" fmla="*/ 195601 h 708496"/>
                  <a:gd name="connsiteX568" fmla="*/ 201826 w 1622249"/>
                  <a:gd name="connsiteY568" fmla="*/ 194244 h 708496"/>
                  <a:gd name="connsiteX569" fmla="*/ 201826 w 1622249"/>
                  <a:gd name="connsiteY569" fmla="*/ 178562 h 708496"/>
                  <a:gd name="connsiteX570" fmla="*/ 156430 w 1622249"/>
                  <a:gd name="connsiteY570" fmla="*/ 212604 h 708496"/>
                  <a:gd name="connsiteX571" fmla="*/ 156430 w 1622249"/>
                  <a:gd name="connsiteY571" fmla="*/ 228138 h 708496"/>
                  <a:gd name="connsiteX572" fmla="*/ 158554 w 1622249"/>
                  <a:gd name="connsiteY572" fmla="*/ 230240 h 708496"/>
                  <a:gd name="connsiteX573" fmla="*/ 211798 w 1622249"/>
                  <a:gd name="connsiteY573" fmla="*/ 253849 h 708496"/>
                  <a:gd name="connsiteX574" fmla="*/ 219754 w 1622249"/>
                  <a:gd name="connsiteY574" fmla="*/ 254314 h 708496"/>
                  <a:gd name="connsiteX575" fmla="*/ 278722 w 1622249"/>
                  <a:gd name="connsiteY575" fmla="*/ 229981 h 708496"/>
                  <a:gd name="connsiteX576" fmla="*/ 280054 w 1622249"/>
                  <a:gd name="connsiteY576" fmla="*/ 228624 h 708496"/>
                  <a:gd name="connsiteX577" fmla="*/ 280054 w 1622249"/>
                  <a:gd name="connsiteY577" fmla="*/ 212939 h 708496"/>
                  <a:gd name="connsiteX578" fmla="*/ 234658 w 1622249"/>
                  <a:gd name="connsiteY578" fmla="*/ 247189 h 708496"/>
                  <a:gd name="connsiteX579" fmla="*/ 234658 w 1622249"/>
                  <a:gd name="connsiteY579" fmla="*/ 262723 h 708496"/>
                  <a:gd name="connsiteX580" fmla="*/ 236782 w 1622249"/>
                  <a:gd name="connsiteY580" fmla="*/ 264937 h 708496"/>
                  <a:gd name="connsiteX581" fmla="*/ 290062 w 1622249"/>
                  <a:gd name="connsiteY581" fmla="*/ 288582 h 708496"/>
                  <a:gd name="connsiteX582" fmla="*/ 298018 w 1622249"/>
                  <a:gd name="connsiteY582" fmla="*/ 289028 h 708496"/>
                  <a:gd name="connsiteX583" fmla="*/ 356951 w 1622249"/>
                  <a:gd name="connsiteY583" fmla="*/ 264379 h 708496"/>
                  <a:gd name="connsiteX584" fmla="*/ 358246 w 1622249"/>
                  <a:gd name="connsiteY584" fmla="*/ 263206 h 708496"/>
                  <a:gd name="connsiteX585" fmla="*/ 358282 w 1622249"/>
                  <a:gd name="connsiteY585" fmla="*/ 247301 h 708496"/>
                  <a:gd name="connsiteX586" fmla="*/ 436475 w 1622249"/>
                  <a:gd name="connsiteY586" fmla="*/ 281663 h 708496"/>
                  <a:gd name="connsiteX587" fmla="*/ 312959 w 1622249"/>
                  <a:gd name="connsiteY587" fmla="*/ 281962 h 708496"/>
                  <a:gd name="connsiteX588" fmla="*/ 312959 w 1622249"/>
                  <a:gd name="connsiteY588" fmla="*/ 297643 h 708496"/>
                  <a:gd name="connsiteX589" fmla="*/ 315046 w 1622249"/>
                  <a:gd name="connsiteY589" fmla="*/ 299652 h 708496"/>
                  <a:gd name="connsiteX590" fmla="*/ 368363 w 1622249"/>
                  <a:gd name="connsiteY590" fmla="*/ 323297 h 708496"/>
                  <a:gd name="connsiteX591" fmla="*/ 376246 w 1622249"/>
                  <a:gd name="connsiteY591" fmla="*/ 323707 h 708496"/>
                  <a:gd name="connsiteX592" fmla="*/ 435142 w 1622249"/>
                  <a:gd name="connsiteY592" fmla="*/ 298759 h 708496"/>
                  <a:gd name="connsiteX593" fmla="*/ 436475 w 1622249"/>
                  <a:gd name="connsiteY593" fmla="*/ 297344 h 708496"/>
                  <a:gd name="connsiteX594" fmla="*/ 797411 w 1622249"/>
                  <a:gd name="connsiteY594" fmla="*/ 440293 h 708496"/>
                  <a:gd name="connsiteX595" fmla="*/ 674074 w 1622249"/>
                  <a:gd name="connsiteY595" fmla="*/ 442097 h 708496"/>
                  <a:gd name="connsiteX596" fmla="*/ 674074 w 1622249"/>
                  <a:gd name="connsiteY596" fmla="*/ 458149 h 708496"/>
                  <a:gd name="connsiteX597" fmla="*/ 676162 w 1622249"/>
                  <a:gd name="connsiteY597" fmla="*/ 459845 h 708496"/>
                  <a:gd name="connsiteX598" fmla="*/ 729443 w 1622249"/>
                  <a:gd name="connsiteY598" fmla="*/ 483472 h 708496"/>
                  <a:gd name="connsiteX599" fmla="*/ 737363 w 1622249"/>
                  <a:gd name="connsiteY599" fmla="*/ 483824 h 708496"/>
                  <a:gd name="connsiteX600" fmla="*/ 796078 w 1622249"/>
                  <a:gd name="connsiteY600" fmla="*/ 457426 h 708496"/>
                  <a:gd name="connsiteX601" fmla="*/ 797411 w 1622249"/>
                  <a:gd name="connsiteY601" fmla="*/ 456245 h 708496"/>
                  <a:gd name="connsiteX602" fmla="*/ 875639 w 1622249"/>
                  <a:gd name="connsiteY602" fmla="*/ 474655 h 708496"/>
                  <a:gd name="connsiteX603" fmla="*/ 752303 w 1622249"/>
                  <a:gd name="connsiteY603" fmla="*/ 476794 h 708496"/>
                  <a:gd name="connsiteX604" fmla="*/ 752303 w 1622249"/>
                  <a:gd name="connsiteY604" fmla="*/ 492130 h 708496"/>
                  <a:gd name="connsiteX605" fmla="*/ 754391 w 1622249"/>
                  <a:gd name="connsiteY605" fmla="*/ 494560 h 708496"/>
                  <a:gd name="connsiteX606" fmla="*/ 807742 w 1622249"/>
                  <a:gd name="connsiteY606" fmla="*/ 518205 h 708496"/>
                  <a:gd name="connsiteX607" fmla="*/ 815626 w 1622249"/>
                  <a:gd name="connsiteY607" fmla="*/ 518521 h 708496"/>
                  <a:gd name="connsiteX608" fmla="*/ 874343 w 1622249"/>
                  <a:gd name="connsiteY608" fmla="*/ 491809 h 708496"/>
                  <a:gd name="connsiteX609" fmla="*/ 875603 w 1622249"/>
                  <a:gd name="connsiteY609" fmla="*/ 490614 h 708496"/>
                  <a:gd name="connsiteX610" fmla="*/ 953831 w 1622249"/>
                  <a:gd name="connsiteY610" fmla="*/ 509035 h 708496"/>
                  <a:gd name="connsiteX611" fmla="*/ 830603 w 1622249"/>
                  <a:gd name="connsiteY611" fmla="*/ 511545 h 708496"/>
                  <a:gd name="connsiteX612" fmla="*/ 830639 w 1622249"/>
                  <a:gd name="connsiteY612" fmla="*/ 527687 h 708496"/>
                  <a:gd name="connsiteX613" fmla="*/ 832690 w 1622249"/>
                  <a:gd name="connsiteY613" fmla="*/ 529275 h 708496"/>
                  <a:gd name="connsiteX614" fmla="*/ 885971 w 1622249"/>
                  <a:gd name="connsiteY614" fmla="*/ 552919 h 708496"/>
                  <a:gd name="connsiteX615" fmla="*/ 893854 w 1622249"/>
                  <a:gd name="connsiteY615" fmla="*/ 553200 h 708496"/>
                  <a:gd name="connsiteX616" fmla="*/ 952498 w 1622249"/>
                  <a:gd name="connsiteY616" fmla="*/ 526189 h 708496"/>
                  <a:gd name="connsiteX617" fmla="*/ 953831 w 1622249"/>
                  <a:gd name="connsiteY617" fmla="*/ 524958 h 708496"/>
                  <a:gd name="connsiteX618" fmla="*/ 1032059 w 1622249"/>
                  <a:gd name="connsiteY618" fmla="*/ 543376 h 708496"/>
                  <a:gd name="connsiteX619" fmla="*/ 908867 w 1622249"/>
                  <a:gd name="connsiteY619" fmla="*/ 546259 h 708496"/>
                  <a:gd name="connsiteX620" fmla="*/ 908867 w 1622249"/>
                  <a:gd name="connsiteY620" fmla="*/ 561405 h 708496"/>
                  <a:gd name="connsiteX621" fmla="*/ 910955 w 1622249"/>
                  <a:gd name="connsiteY621" fmla="*/ 564007 h 708496"/>
                  <a:gd name="connsiteX622" fmla="*/ 964270 w 1622249"/>
                  <a:gd name="connsiteY622" fmla="*/ 587652 h 708496"/>
                  <a:gd name="connsiteX623" fmla="*/ 972155 w 1622249"/>
                  <a:gd name="connsiteY623" fmla="*/ 587911 h 708496"/>
                  <a:gd name="connsiteX624" fmla="*/ 1030763 w 1622249"/>
                  <a:gd name="connsiteY624" fmla="*/ 560566 h 708496"/>
                  <a:gd name="connsiteX625" fmla="*/ 1032059 w 1622249"/>
                  <a:gd name="connsiteY625" fmla="*/ 559338 h 708496"/>
                  <a:gd name="connsiteX626" fmla="*/ 390502 w 1622249"/>
                  <a:gd name="connsiteY626" fmla="*/ 316338 h 708496"/>
                  <a:gd name="connsiteX627" fmla="*/ 390502 w 1622249"/>
                  <a:gd name="connsiteY627" fmla="*/ 332020 h 708496"/>
                  <a:gd name="connsiteX628" fmla="*/ 392590 w 1622249"/>
                  <a:gd name="connsiteY628" fmla="*/ 334068 h 708496"/>
                  <a:gd name="connsiteX629" fmla="*/ 651827 w 1622249"/>
                  <a:gd name="connsiteY629" fmla="*/ 449056 h 708496"/>
                  <a:gd name="connsiteX630" fmla="*/ 659710 w 1622249"/>
                  <a:gd name="connsiteY630" fmla="*/ 449391 h 708496"/>
                  <a:gd name="connsiteX631" fmla="*/ 718463 w 1622249"/>
                  <a:gd name="connsiteY631" fmla="*/ 423308 h 708496"/>
                  <a:gd name="connsiteX632" fmla="*/ 719795 w 1622249"/>
                  <a:gd name="connsiteY632" fmla="*/ 422117 h 708496"/>
                  <a:gd name="connsiteX633" fmla="*/ 719795 w 1622249"/>
                  <a:gd name="connsiteY633" fmla="*/ 406194 h 708496"/>
                  <a:gd name="connsiteX634" fmla="*/ 987815 w 1622249"/>
                  <a:gd name="connsiteY634" fmla="*/ 581644 h 708496"/>
                  <a:gd name="connsiteX635" fmla="*/ 987815 w 1622249"/>
                  <a:gd name="connsiteY635" fmla="*/ 597307 h 708496"/>
                  <a:gd name="connsiteX636" fmla="*/ 989939 w 1622249"/>
                  <a:gd name="connsiteY636" fmla="*/ 599392 h 708496"/>
                  <a:gd name="connsiteX637" fmla="*/ 1053911 w 1622249"/>
                  <a:gd name="connsiteY637" fmla="*/ 627781 h 708496"/>
                  <a:gd name="connsiteX638" fmla="*/ 1061795 w 1622249"/>
                  <a:gd name="connsiteY638" fmla="*/ 628023 h 708496"/>
                  <a:gd name="connsiteX639" fmla="*/ 1084655 w 1622249"/>
                  <a:gd name="connsiteY639" fmla="*/ 617212 h 708496"/>
                  <a:gd name="connsiteX640" fmla="*/ 1085951 w 1622249"/>
                  <a:gd name="connsiteY640" fmla="*/ 615891 h 708496"/>
                  <a:gd name="connsiteX641" fmla="*/ 1085951 w 1622249"/>
                  <a:gd name="connsiteY641" fmla="*/ 599817 h 708496"/>
                  <a:gd name="connsiteX642" fmla="*/ 1168247 w 1622249"/>
                  <a:gd name="connsiteY642" fmla="*/ 661657 h 708496"/>
                  <a:gd name="connsiteX643" fmla="*/ 1168247 w 1622249"/>
                  <a:gd name="connsiteY643" fmla="*/ 677339 h 708496"/>
                  <a:gd name="connsiteX644" fmla="*/ 1170371 w 1622249"/>
                  <a:gd name="connsiteY644" fmla="*/ 679423 h 708496"/>
                  <a:gd name="connsiteX645" fmla="*/ 1234343 w 1622249"/>
                  <a:gd name="connsiteY645" fmla="*/ 707813 h 708496"/>
                  <a:gd name="connsiteX646" fmla="*/ 1242227 w 1622249"/>
                  <a:gd name="connsiteY646" fmla="*/ 708018 h 708496"/>
                  <a:gd name="connsiteX647" fmla="*/ 1265015 w 1622249"/>
                  <a:gd name="connsiteY647" fmla="*/ 696930 h 708496"/>
                  <a:gd name="connsiteX648" fmla="*/ 1266347 w 1622249"/>
                  <a:gd name="connsiteY648" fmla="*/ 695591 h 708496"/>
                  <a:gd name="connsiteX649" fmla="*/ 1266347 w 1622249"/>
                  <a:gd name="connsiteY649" fmla="*/ 679499 h 708496"/>
                  <a:gd name="connsiteX650" fmla="*/ 1211663 w 1622249"/>
                  <a:gd name="connsiteY650" fmla="*/ 606423 h 708496"/>
                  <a:gd name="connsiteX651" fmla="*/ 1211663 w 1622249"/>
                  <a:gd name="connsiteY651" fmla="*/ 622309 h 708496"/>
                  <a:gd name="connsiteX652" fmla="*/ 1213751 w 1622249"/>
                  <a:gd name="connsiteY652" fmla="*/ 624354 h 708496"/>
                  <a:gd name="connsiteX653" fmla="*/ 1315270 w 1622249"/>
                  <a:gd name="connsiteY653" fmla="*/ 668875 h 708496"/>
                  <a:gd name="connsiteX654" fmla="*/ 1323155 w 1622249"/>
                  <a:gd name="connsiteY654" fmla="*/ 669045 h 708496"/>
                  <a:gd name="connsiteX655" fmla="*/ 1369847 w 1622249"/>
                  <a:gd name="connsiteY655" fmla="*/ 646347 h 708496"/>
                  <a:gd name="connsiteX656" fmla="*/ 1371179 w 1622249"/>
                  <a:gd name="connsiteY656" fmla="*/ 644644 h 708496"/>
                  <a:gd name="connsiteX657" fmla="*/ 1371179 w 1622249"/>
                  <a:gd name="connsiteY657" fmla="*/ 628973 h 708496"/>
                  <a:gd name="connsiteX658" fmla="*/ -134 w 1622249"/>
                  <a:gd name="connsiteY658" fmla="*/ 143084 h 708496"/>
                  <a:gd name="connsiteX659" fmla="*/ -134 w 1622249"/>
                  <a:gd name="connsiteY659" fmla="*/ 158766 h 708496"/>
                  <a:gd name="connsiteX660" fmla="*/ -98 w 1622249"/>
                  <a:gd name="connsiteY660" fmla="*/ 158766 h 708496"/>
                  <a:gd name="connsiteX661" fmla="*/ 1990 w 1622249"/>
                  <a:gd name="connsiteY661" fmla="*/ 160775 h 708496"/>
                  <a:gd name="connsiteX662" fmla="*/ 55234 w 1622249"/>
                  <a:gd name="connsiteY662" fmla="*/ 184402 h 708496"/>
                  <a:gd name="connsiteX663" fmla="*/ 63190 w 1622249"/>
                  <a:gd name="connsiteY663" fmla="*/ 184902 h 708496"/>
                  <a:gd name="connsiteX664" fmla="*/ 122230 w 1622249"/>
                  <a:gd name="connsiteY664" fmla="*/ 161185 h 708496"/>
                  <a:gd name="connsiteX665" fmla="*/ 123526 w 1622249"/>
                  <a:gd name="connsiteY665" fmla="*/ 159846 h 708496"/>
                  <a:gd name="connsiteX666" fmla="*/ 123562 w 1622249"/>
                  <a:gd name="connsiteY666" fmla="*/ 144161 h 708496"/>
                  <a:gd name="connsiteX667" fmla="*/ 474815 w 1622249"/>
                  <a:gd name="connsiteY667" fmla="*/ 224585 h 708496"/>
                  <a:gd name="connsiteX668" fmla="*/ 474815 w 1622249"/>
                  <a:gd name="connsiteY668" fmla="*/ 240270 h 708496"/>
                  <a:gd name="connsiteX669" fmla="*/ 476146 w 1622249"/>
                  <a:gd name="connsiteY669" fmla="*/ 241404 h 708496"/>
                  <a:gd name="connsiteX670" fmla="*/ 537382 w 1622249"/>
                  <a:gd name="connsiteY670" fmla="*/ 267986 h 708496"/>
                  <a:gd name="connsiteX671" fmla="*/ 542315 w 1622249"/>
                  <a:gd name="connsiteY671" fmla="*/ 268210 h 708496"/>
                  <a:gd name="connsiteX672" fmla="*/ 592787 w 1622249"/>
                  <a:gd name="connsiteY672" fmla="*/ 246761 h 708496"/>
                  <a:gd name="connsiteX673" fmla="*/ 593651 w 1622249"/>
                  <a:gd name="connsiteY673" fmla="*/ 245904 h 708496"/>
                  <a:gd name="connsiteX674" fmla="*/ 593686 w 1622249"/>
                  <a:gd name="connsiteY674" fmla="*/ 230222 h 7084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  <a:cxn ang="0">
                    <a:pos x="connsiteX145" y="connsiteY145"/>
                  </a:cxn>
                  <a:cxn ang="0">
                    <a:pos x="connsiteX146" y="connsiteY146"/>
                  </a:cxn>
                  <a:cxn ang="0">
                    <a:pos x="connsiteX147" y="connsiteY147"/>
                  </a:cxn>
                  <a:cxn ang="0">
                    <a:pos x="connsiteX148" y="connsiteY148"/>
                  </a:cxn>
                  <a:cxn ang="0">
                    <a:pos x="connsiteX149" y="connsiteY149"/>
                  </a:cxn>
                  <a:cxn ang="0">
                    <a:pos x="connsiteX150" y="connsiteY150"/>
                  </a:cxn>
                  <a:cxn ang="0">
                    <a:pos x="connsiteX151" y="connsiteY151"/>
                  </a:cxn>
                  <a:cxn ang="0">
                    <a:pos x="connsiteX152" y="connsiteY152"/>
                  </a:cxn>
                  <a:cxn ang="0">
                    <a:pos x="connsiteX153" y="connsiteY153"/>
                  </a:cxn>
                  <a:cxn ang="0">
                    <a:pos x="connsiteX154" y="connsiteY154"/>
                  </a:cxn>
                  <a:cxn ang="0">
                    <a:pos x="connsiteX155" y="connsiteY155"/>
                  </a:cxn>
                  <a:cxn ang="0">
                    <a:pos x="connsiteX156" y="connsiteY156"/>
                  </a:cxn>
                  <a:cxn ang="0">
                    <a:pos x="connsiteX157" y="connsiteY157"/>
                  </a:cxn>
                  <a:cxn ang="0">
                    <a:pos x="connsiteX158" y="connsiteY158"/>
                  </a:cxn>
                  <a:cxn ang="0">
                    <a:pos x="connsiteX159" y="connsiteY159"/>
                  </a:cxn>
                  <a:cxn ang="0">
                    <a:pos x="connsiteX160" y="connsiteY160"/>
                  </a:cxn>
                  <a:cxn ang="0">
                    <a:pos x="connsiteX161" y="connsiteY161"/>
                  </a:cxn>
                  <a:cxn ang="0">
                    <a:pos x="connsiteX162" y="connsiteY162"/>
                  </a:cxn>
                  <a:cxn ang="0">
                    <a:pos x="connsiteX163" y="connsiteY163"/>
                  </a:cxn>
                  <a:cxn ang="0">
                    <a:pos x="connsiteX164" y="connsiteY164"/>
                  </a:cxn>
                  <a:cxn ang="0">
                    <a:pos x="connsiteX165" y="connsiteY165"/>
                  </a:cxn>
                  <a:cxn ang="0">
                    <a:pos x="connsiteX166" y="connsiteY166"/>
                  </a:cxn>
                  <a:cxn ang="0">
                    <a:pos x="connsiteX167" y="connsiteY167"/>
                  </a:cxn>
                  <a:cxn ang="0">
                    <a:pos x="connsiteX168" y="connsiteY168"/>
                  </a:cxn>
                  <a:cxn ang="0">
                    <a:pos x="connsiteX169" y="connsiteY169"/>
                  </a:cxn>
                  <a:cxn ang="0">
                    <a:pos x="connsiteX170" y="connsiteY170"/>
                  </a:cxn>
                  <a:cxn ang="0">
                    <a:pos x="connsiteX171" y="connsiteY171"/>
                  </a:cxn>
                  <a:cxn ang="0">
                    <a:pos x="connsiteX172" y="connsiteY172"/>
                  </a:cxn>
                  <a:cxn ang="0">
                    <a:pos x="connsiteX173" y="connsiteY173"/>
                  </a:cxn>
                  <a:cxn ang="0">
                    <a:pos x="connsiteX174" y="connsiteY174"/>
                  </a:cxn>
                  <a:cxn ang="0">
                    <a:pos x="connsiteX175" y="connsiteY175"/>
                  </a:cxn>
                  <a:cxn ang="0">
                    <a:pos x="connsiteX176" y="connsiteY176"/>
                  </a:cxn>
                  <a:cxn ang="0">
                    <a:pos x="connsiteX177" y="connsiteY177"/>
                  </a:cxn>
                  <a:cxn ang="0">
                    <a:pos x="connsiteX178" y="connsiteY178"/>
                  </a:cxn>
                  <a:cxn ang="0">
                    <a:pos x="connsiteX179" y="connsiteY179"/>
                  </a:cxn>
                  <a:cxn ang="0">
                    <a:pos x="connsiteX180" y="connsiteY180"/>
                  </a:cxn>
                  <a:cxn ang="0">
                    <a:pos x="connsiteX181" y="connsiteY181"/>
                  </a:cxn>
                  <a:cxn ang="0">
                    <a:pos x="connsiteX182" y="connsiteY182"/>
                  </a:cxn>
                  <a:cxn ang="0">
                    <a:pos x="connsiteX183" y="connsiteY183"/>
                  </a:cxn>
                  <a:cxn ang="0">
                    <a:pos x="connsiteX184" y="connsiteY184"/>
                  </a:cxn>
                  <a:cxn ang="0">
                    <a:pos x="connsiteX185" y="connsiteY185"/>
                  </a:cxn>
                  <a:cxn ang="0">
                    <a:pos x="connsiteX186" y="connsiteY186"/>
                  </a:cxn>
                  <a:cxn ang="0">
                    <a:pos x="connsiteX187" y="connsiteY187"/>
                  </a:cxn>
                  <a:cxn ang="0">
                    <a:pos x="connsiteX188" y="connsiteY188"/>
                  </a:cxn>
                  <a:cxn ang="0">
                    <a:pos x="connsiteX189" y="connsiteY189"/>
                  </a:cxn>
                  <a:cxn ang="0">
                    <a:pos x="connsiteX190" y="connsiteY190"/>
                  </a:cxn>
                  <a:cxn ang="0">
                    <a:pos x="connsiteX191" y="connsiteY191"/>
                  </a:cxn>
                  <a:cxn ang="0">
                    <a:pos x="connsiteX192" y="connsiteY192"/>
                  </a:cxn>
                  <a:cxn ang="0">
                    <a:pos x="connsiteX193" y="connsiteY193"/>
                  </a:cxn>
                  <a:cxn ang="0">
                    <a:pos x="connsiteX194" y="connsiteY194"/>
                  </a:cxn>
                  <a:cxn ang="0">
                    <a:pos x="connsiteX195" y="connsiteY195"/>
                  </a:cxn>
                  <a:cxn ang="0">
                    <a:pos x="connsiteX196" y="connsiteY196"/>
                  </a:cxn>
                  <a:cxn ang="0">
                    <a:pos x="connsiteX197" y="connsiteY197"/>
                  </a:cxn>
                  <a:cxn ang="0">
                    <a:pos x="connsiteX198" y="connsiteY198"/>
                  </a:cxn>
                  <a:cxn ang="0">
                    <a:pos x="connsiteX199" y="connsiteY199"/>
                  </a:cxn>
                  <a:cxn ang="0">
                    <a:pos x="connsiteX200" y="connsiteY200"/>
                  </a:cxn>
                  <a:cxn ang="0">
                    <a:pos x="connsiteX201" y="connsiteY201"/>
                  </a:cxn>
                  <a:cxn ang="0">
                    <a:pos x="connsiteX202" y="connsiteY202"/>
                  </a:cxn>
                  <a:cxn ang="0">
                    <a:pos x="connsiteX203" y="connsiteY203"/>
                  </a:cxn>
                  <a:cxn ang="0">
                    <a:pos x="connsiteX204" y="connsiteY204"/>
                  </a:cxn>
                  <a:cxn ang="0">
                    <a:pos x="connsiteX205" y="connsiteY205"/>
                  </a:cxn>
                  <a:cxn ang="0">
                    <a:pos x="connsiteX206" y="connsiteY206"/>
                  </a:cxn>
                  <a:cxn ang="0">
                    <a:pos x="connsiteX207" y="connsiteY207"/>
                  </a:cxn>
                  <a:cxn ang="0">
                    <a:pos x="connsiteX208" y="connsiteY208"/>
                  </a:cxn>
                  <a:cxn ang="0">
                    <a:pos x="connsiteX209" y="connsiteY209"/>
                  </a:cxn>
                  <a:cxn ang="0">
                    <a:pos x="connsiteX210" y="connsiteY210"/>
                  </a:cxn>
                  <a:cxn ang="0">
                    <a:pos x="connsiteX211" y="connsiteY211"/>
                  </a:cxn>
                  <a:cxn ang="0">
                    <a:pos x="connsiteX212" y="connsiteY212"/>
                  </a:cxn>
                  <a:cxn ang="0">
                    <a:pos x="connsiteX213" y="connsiteY213"/>
                  </a:cxn>
                  <a:cxn ang="0">
                    <a:pos x="connsiteX214" y="connsiteY214"/>
                  </a:cxn>
                  <a:cxn ang="0">
                    <a:pos x="connsiteX215" y="connsiteY215"/>
                  </a:cxn>
                  <a:cxn ang="0">
                    <a:pos x="connsiteX216" y="connsiteY216"/>
                  </a:cxn>
                  <a:cxn ang="0">
                    <a:pos x="connsiteX217" y="connsiteY217"/>
                  </a:cxn>
                  <a:cxn ang="0">
                    <a:pos x="connsiteX218" y="connsiteY218"/>
                  </a:cxn>
                  <a:cxn ang="0">
                    <a:pos x="connsiteX219" y="connsiteY219"/>
                  </a:cxn>
                  <a:cxn ang="0">
                    <a:pos x="connsiteX220" y="connsiteY220"/>
                  </a:cxn>
                  <a:cxn ang="0">
                    <a:pos x="connsiteX221" y="connsiteY221"/>
                  </a:cxn>
                  <a:cxn ang="0">
                    <a:pos x="connsiteX222" y="connsiteY222"/>
                  </a:cxn>
                  <a:cxn ang="0">
                    <a:pos x="connsiteX223" y="connsiteY223"/>
                  </a:cxn>
                  <a:cxn ang="0">
                    <a:pos x="connsiteX224" y="connsiteY224"/>
                  </a:cxn>
                  <a:cxn ang="0">
                    <a:pos x="connsiteX225" y="connsiteY225"/>
                  </a:cxn>
                  <a:cxn ang="0">
                    <a:pos x="connsiteX226" y="connsiteY226"/>
                  </a:cxn>
                  <a:cxn ang="0">
                    <a:pos x="connsiteX227" y="connsiteY227"/>
                  </a:cxn>
                  <a:cxn ang="0">
                    <a:pos x="connsiteX228" y="connsiteY228"/>
                  </a:cxn>
                  <a:cxn ang="0">
                    <a:pos x="connsiteX229" y="connsiteY229"/>
                  </a:cxn>
                  <a:cxn ang="0">
                    <a:pos x="connsiteX230" y="connsiteY230"/>
                  </a:cxn>
                  <a:cxn ang="0">
                    <a:pos x="connsiteX231" y="connsiteY231"/>
                  </a:cxn>
                  <a:cxn ang="0">
                    <a:pos x="connsiteX232" y="connsiteY232"/>
                  </a:cxn>
                  <a:cxn ang="0">
                    <a:pos x="connsiteX233" y="connsiteY233"/>
                  </a:cxn>
                  <a:cxn ang="0">
                    <a:pos x="connsiteX234" y="connsiteY234"/>
                  </a:cxn>
                  <a:cxn ang="0">
                    <a:pos x="connsiteX235" y="connsiteY235"/>
                  </a:cxn>
                  <a:cxn ang="0">
                    <a:pos x="connsiteX236" y="connsiteY236"/>
                  </a:cxn>
                  <a:cxn ang="0">
                    <a:pos x="connsiteX237" y="connsiteY237"/>
                  </a:cxn>
                  <a:cxn ang="0">
                    <a:pos x="connsiteX238" y="connsiteY238"/>
                  </a:cxn>
                  <a:cxn ang="0">
                    <a:pos x="connsiteX239" y="connsiteY239"/>
                  </a:cxn>
                  <a:cxn ang="0">
                    <a:pos x="connsiteX240" y="connsiteY240"/>
                  </a:cxn>
                  <a:cxn ang="0">
                    <a:pos x="connsiteX241" y="connsiteY241"/>
                  </a:cxn>
                  <a:cxn ang="0">
                    <a:pos x="connsiteX242" y="connsiteY242"/>
                  </a:cxn>
                  <a:cxn ang="0">
                    <a:pos x="connsiteX243" y="connsiteY243"/>
                  </a:cxn>
                  <a:cxn ang="0">
                    <a:pos x="connsiteX244" y="connsiteY244"/>
                  </a:cxn>
                  <a:cxn ang="0">
                    <a:pos x="connsiteX245" y="connsiteY245"/>
                  </a:cxn>
                  <a:cxn ang="0">
                    <a:pos x="connsiteX246" y="connsiteY246"/>
                  </a:cxn>
                  <a:cxn ang="0">
                    <a:pos x="connsiteX247" y="connsiteY247"/>
                  </a:cxn>
                  <a:cxn ang="0">
                    <a:pos x="connsiteX248" y="connsiteY248"/>
                  </a:cxn>
                  <a:cxn ang="0">
                    <a:pos x="connsiteX249" y="connsiteY249"/>
                  </a:cxn>
                  <a:cxn ang="0">
                    <a:pos x="connsiteX250" y="connsiteY250"/>
                  </a:cxn>
                  <a:cxn ang="0">
                    <a:pos x="connsiteX251" y="connsiteY251"/>
                  </a:cxn>
                  <a:cxn ang="0">
                    <a:pos x="connsiteX252" y="connsiteY252"/>
                  </a:cxn>
                  <a:cxn ang="0">
                    <a:pos x="connsiteX253" y="connsiteY253"/>
                  </a:cxn>
                  <a:cxn ang="0">
                    <a:pos x="connsiteX254" y="connsiteY254"/>
                  </a:cxn>
                  <a:cxn ang="0">
                    <a:pos x="connsiteX255" y="connsiteY255"/>
                  </a:cxn>
                  <a:cxn ang="0">
                    <a:pos x="connsiteX256" y="connsiteY256"/>
                  </a:cxn>
                  <a:cxn ang="0">
                    <a:pos x="connsiteX257" y="connsiteY257"/>
                  </a:cxn>
                  <a:cxn ang="0">
                    <a:pos x="connsiteX258" y="connsiteY258"/>
                  </a:cxn>
                  <a:cxn ang="0">
                    <a:pos x="connsiteX259" y="connsiteY259"/>
                  </a:cxn>
                  <a:cxn ang="0">
                    <a:pos x="connsiteX260" y="connsiteY260"/>
                  </a:cxn>
                  <a:cxn ang="0">
                    <a:pos x="connsiteX261" y="connsiteY261"/>
                  </a:cxn>
                  <a:cxn ang="0">
                    <a:pos x="connsiteX262" y="connsiteY262"/>
                  </a:cxn>
                  <a:cxn ang="0">
                    <a:pos x="connsiteX263" y="connsiteY263"/>
                  </a:cxn>
                  <a:cxn ang="0">
                    <a:pos x="connsiteX264" y="connsiteY264"/>
                  </a:cxn>
                  <a:cxn ang="0">
                    <a:pos x="connsiteX265" y="connsiteY265"/>
                  </a:cxn>
                  <a:cxn ang="0">
                    <a:pos x="connsiteX266" y="connsiteY266"/>
                  </a:cxn>
                  <a:cxn ang="0">
                    <a:pos x="connsiteX267" y="connsiteY267"/>
                  </a:cxn>
                  <a:cxn ang="0">
                    <a:pos x="connsiteX268" y="connsiteY268"/>
                  </a:cxn>
                  <a:cxn ang="0">
                    <a:pos x="connsiteX269" y="connsiteY269"/>
                  </a:cxn>
                  <a:cxn ang="0">
                    <a:pos x="connsiteX270" y="connsiteY270"/>
                  </a:cxn>
                  <a:cxn ang="0">
                    <a:pos x="connsiteX271" y="connsiteY271"/>
                  </a:cxn>
                  <a:cxn ang="0">
                    <a:pos x="connsiteX272" y="connsiteY272"/>
                  </a:cxn>
                  <a:cxn ang="0">
                    <a:pos x="connsiteX273" y="connsiteY273"/>
                  </a:cxn>
                  <a:cxn ang="0">
                    <a:pos x="connsiteX274" y="connsiteY274"/>
                  </a:cxn>
                  <a:cxn ang="0">
                    <a:pos x="connsiteX275" y="connsiteY275"/>
                  </a:cxn>
                  <a:cxn ang="0">
                    <a:pos x="connsiteX276" y="connsiteY276"/>
                  </a:cxn>
                  <a:cxn ang="0">
                    <a:pos x="connsiteX277" y="connsiteY277"/>
                  </a:cxn>
                  <a:cxn ang="0">
                    <a:pos x="connsiteX278" y="connsiteY278"/>
                  </a:cxn>
                  <a:cxn ang="0">
                    <a:pos x="connsiteX279" y="connsiteY279"/>
                  </a:cxn>
                  <a:cxn ang="0">
                    <a:pos x="connsiteX280" y="connsiteY280"/>
                  </a:cxn>
                  <a:cxn ang="0">
                    <a:pos x="connsiteX281" y="connsiteY281"/>
                  </a:cxn>
                  <a:cxn ang="0">
                    <a:pos x="connsiteX282" y="connsiteY282"/>
                  </a:cxn>
                  <a:cxn ang="0">
                    <a:pos x="connsiteX283" y="connsiteY283"/>
                  </a:cxn>
                  <a:cxn ang="0">
                    <a:pos x="connsiteX284" y="connsiteY284"/>
                  </a:cxn>
                  <a:cxn ang="0">
                    <a:pos x="connsiteX285" y="connsiteY285"/>
                  </a:cxn>
                  <a:cxn ang="0">
                    <a:pos x="connsiteX286" y="connsiteY286"/>
                  </a:cxn>
                  <a:cxn ang="0">
                    <a:pos x="connsiteX287" y="connsiteY287"/>
                  </a:cxn>
                  <a:cxn ang="0">
                    <a:pos x="connsiteX288" y="connsiteY288"/>
                  </a:cxn>
                  <a:cxn ang="0">
                    <a:pos x="connsiteX289" y="connsiteY289"/>
                  </a:cxn>
                  <a:cxn ang="0">
                    <a:pos x="connsiteX290" y="connsiteY290"/>
                  </a:cxn>
                  <a:cxn ang="0">
                    <a:pos x="connsiteX291" y="connsiteY291"/>
                  </a:cxn>
                  <a:cxn ang="0">
                    <a:pos x="connsiteX292" y="connsiteY292"/>
                  </a:cxn>
                  <a:cxn ang="0">
                    <a:pos x="connsiteX293" y="connsiteY293"/>
                  </a:cxn>
                  <a:cxn ang="0">
                    <a:pos x="connsiteX294" y="connsiteY294"/>
                  </a:cxn>
                  <a:cxn ang="0">
                    <a:pos x="connsiteX295" y="connsiteY295"/>
                  </a:cxn>
                  <a:cxn ang="0">
                    <a:pos x="connsiteX296" y="connsiteY296"/>
                  </a:cxn>
                  <a:cxn ang="0">
                    <a:pos x="connsiteX297" y="connsiteY297"/>
                  </a:cxn>
                  <a:cxn ang="0">
                    <a:pos x="connsiteX298" y="connsiteY298"/>
                  </a:cxn>
                  <a:cxn ang="0">
                    <a:pos x="connsiteX299" y="connsiteY299"/>
                  </a:cxn>
                  <a:cxn ang="0">
                    <a:pos x="connsiteX300" y="connsiteY300"/>
                  </a:cxn>
                  <a:cxn ang="0">
                    <a:pos x="connsiteX301" y="connsiteY301"/>
                  </a:cxn>
                  <a:cxn ang="0">
                    <a:pos x="connsiteX302" y="connsiteY302"/>
                  </a:cxn>
                  <a:cxn ang="0">
                    <a:pos x="connsiteX303" y="connsiteY303"/>
                  </a:cxn>
                  <a:cxn ang="0">
                    <a:pos x="connsiteX304" y="connsiteY304"/>
                  </a:cxn>
                  <a:cxn ang="0">
                    <a:pos x="connsiteX305" y="connsiteY305"/>
                  </a:cxn>
                  <a:cxn ang="0">
                    <a:pos x="connsiteX306" y="connsiteY306"/>
                  </a:cxn>
                  <a:cxn ang="0">
                    <a:pos x="connsiteX307" y="connsiteY307"/>
                  </a:cxn>
                  <a:cxn ang="0">
                    <a:pos x="connsiteX308" y="connsiteY308"/>
                  </a:cxn>
                  <a:cxn ang="0">
                    <a:pos x="connsiteX309" y="connsiteY309"/>
                  </a:cxn>
                  <a:cxn ang="0">
                    <a:pos x="connsiteX310" y="connsiteY310"/>
                  </a:cxn>
                  <a:cxn ang="0">
                    <a:pos x="connsiteX311" y="connsiteY311"/>
                  </a:cxn>
                  <a:cxn ang="0">
                    <a:pos x="connsiteX312" y="connsiteY312"/>
                  </a:cxn>
                  <a:cxn ang="0">
                    <a:pos x="connsiteX313" y="connsiteY313"/>
                  </a:cxn>
                  <a:cxn ang="0">
                    <a:pos x="connsiteX314" y="connsiteY314"/>
                  </a:cxn>
                  <a:cxn ang="0">
                    <a:pos x="connsiteX315" y="connsiteY315"/>
                  </a:cxn>
                  <a:cxn ang="0">
                    <a:pos x="connsiteX316" y="connsiteY316"/>
                  </a:cxn>
                  <a:cxn ang="0">
                    <a:pos x="connsiteX317" y="connsiteY317"/>
                  </a:cxn>
                  <a:cxn ang="0">
                    <a:pos x="connsiteX318" y="connsiteY318"/>
                  </a:cxn>
                  <a:cxn ang="0">
                    <a:pos x="connsiteX319" y="connsiteY319"/>
                  </a:cxn>
                  <a:cxn ang="0">
                    <a:pos x="connsiteX320" y="connsiteY320"/>
                  </a:cxn>
                  <a:cxn ang="0">
                    <a:pos x="connsiteX321" y="connsiteY321"/>
                  </a:cxn>
                  <a:cxn ang="0">
                    <a:pos x="connsiteX322" y="connsiteY322"/>
                  </a:cxn>
                  <a:cxn ang="0">
                    <a:pos x="connsiteX323" y="connsiteY323"/>
                  </a:cxn>
                  <a:cxn ang="0">
                    <a:pos x="connsiteX324" y="connsiteY324"/>
                  </a:cxn>
                  <a:cxn ang="0">
                    <a:pos x="connsiteX325" y="connsiteY325"/>
                  </a:cxn>
                  <a:cxn ang="0">
                    <a:pos x="connsiteX326" y="connsiteY326"/>
                  </a:cxn>
                  <a:cxn ang="0">
                    <a:pos x="connsiteX327" y="connsiteY327"/>
                  </a:cxn>
                  <a:cxn ang="0">
                    <a:pos x="connsiteX328" y="connsiteY328"/>
                  </a:cxn>
                  <a:cxn ang="0">
                    <a:pos x="connsiteX329" y="connsiteY329"/>
                  </a:cxn>
                  <a:cxn ang="0">
                    <a:pos x="connsiteX330" y="connsiteY330"/>
                  </a:cxn>
                  <a:cxn ang="0">
                    <a:pos x="connsiteX331" y="connsiteY331"/>
                  </a:cxn>
                  <a:cxn ang="0">
                    <a:pos x="connsiteX332" y="connsiteY332"/>
                  </a:cxn>
                  <a:cxn ang="0">
                    <a:pos x="connsiteX333" y="connsiteY333"/>
                  </a:cxn>
                  <a:cxn ang="0">
                    <a:pos x="connsiteX334" y="connsiteY334"/>
                  </a:cxn>
                  <a:cxn ang="0">
                    <a:pos x="connsiteX335" y="connsiteY335"/>
                  </a:cxn>
                  <a:cxn ang="0">
                    <a:pos x="connsiteX336" y="connsiteY336"/>
                  </a:cxn>
                  <a:cxn ang="0">
                    <a:pos x="connsiteX337" y="connsiteY337"/>
                  </a:cxn>
                  <a:cxn ang="0">
                    <a:pos x="connsiteX338" y="connsiteY338"/>
                  </a:cxn>
                  <a:cxn ang="0">
                    <a:pos x="connsiteX339" y="connsiteY339"/>
                  </a:cxn>
                  <a:cxn ang="0">
                    <a:pos x="connsiteX340" y="connsiteY340"/>
                  </a:cxn>
                  <a:cxn ang="0">
                    <a:pos x="connsiteX341" y="connsiteY341"/>
                  </a:cxn>
                  <a:cxn ang="0">
                    <a:pos x="connsiteX342" y="connsiteY342"/>
                  </a:cxn>
                  <a:cxn ang="0">
                    <a:pos x="connsiteX343" y="connsiteY343"/>
                  </a:cxn>
                  <a:cxn ang="0">
                    <a:pos x="connsiteX344" y="connsiteY344"/>
                  </a:cxn>
                  <a:cxn ang="0">
                    <a:pos x="connsiteX345" y="connsiteY345"/>
                  </a:cxn>
                  <a:cxn ang="0">
                    <a:pos x="connsiteX346" y="connsiteY346"/>
                  </a:cxn>
                  <a:cxn ang="0">
                    <a:pos x="connsiteX347" y="connsiteY347"/>
                  </a:cxn>
                  <a:cxn ang="0">
                    <a:pos x="connsiteX348" y="connsiteY348"/>
                  </a:cxn>
                  <a:cxn ang="0">
                    <a:pos x="connsiteX349" y="connsiteY349"/>
                  </a:cxn>
                  <a:cxn ang="0">
                    <a:pos x="connsiteX350" y="connsiteY350"/>
                  </a:cxn>
                  <a:cxn ang="0">
                    <a:pos x="connsiteX351" y="connsiteY351"/>
                  </a:cxn>
                  <a:cxn ang="0">
                    <a:pos x="connsiteX352" y="connsiteY352"/>
                  </a:cxn>
                  <a:cxn ang="0">
                    <a:pos x="connsiteX353" y="connsiteY353"/>
                  </a:cxn>
                  <a:cxn ang="0">
                    <a:pos x="connsiteX354" y="connsiteY354"/>
                  </a:cxn>
                  <a:cxn ang="0">
                    <a:pos x="connsiteX355" y="connsiteY355"/>
                  </a:cxn>
                  <a:cxn ang="0">
                    <a:pos x="connsiteX356" y="connsiteY356"/>
                  </a:cxn>
                  <a:cxn ang="0">
                    <a:pos x="connsiteX357" y="connsiteY357"/>
                  </a:cxn>
                  <a:cxn ang="0">
                    <a:pos x="connsiteX358" y="connsiteY358"/>
                  </a:cxn>
                  <a:cxn ang="0">
                    <a:pos x="connsiteX359" y="connsiteY359"/>
                  </a:cxn>
                  <a:cxn ang="0">
                    <a:pos x="connsiteX360" y="connsiteY360"/>
                  </a:cxn>
                  <a:cxn ang="0">
                    <a:pos x="connsiteX361" y="connsiteY361"/>
                  </a:cxn>
                  <a:cxn ang="0">
                    <a:pos x="connsiteX362" y="connsiteY362"/>
                  </a:cxn>
                  <a:cxn ang="0">
                    <a:pos x="connsiteX363" y="connsiteY363"/>
                  </a:cxn>
                  <a:cxn ang="0">
                    <a:pos x="connsiteX364" y="connsiteY364"/>
                  </a:cxn>
                  <a:cxn ang="0">
                    <a:pos x="connsiteX365" y="connsiteY365"/>
                  </a:cxn>
                  <a:cxn ang="0">
                    <a:pos x="connsiteX366" y="connsiteY366"/>
                  </a:cxn>
                  <a:cxn ang="0">
                    <a:pos x="connsiteX367" y="connsiteY367"/>
                  </a:cxn>
                  <a:cxn ang="0">
                    <a:pos x="connsiteX368" y="connsiteY368"/>
                  </a:cxn>
                  <a:cxn ang="0">
                    <a:pos x="connsiteX369" y="connsiteY369"/>
                  </a:cxn>
                  <a:cxn ang="0">
                    <a:pos x="connsiteX370" y="connsiteY370"/>
                  </a:cxn>
                  <a:cxn ang="0">
                    <a:pos x="connsiteX371" y="connsiteY371"/>
                  </a:cxn>
                  <a:cxn ang="0">
                    <a:pos x="connsiteX372" y="connsiteY372"/>
                  </a:cxn>
                  <a:cxn ang="0">
                    <a:pos x="connsiteX373" y="connsiteY373"/>
                  </a:cxn>
                  <a:cxn ang="0">
                    <a:pos x="connsiteX374" y="connsiteY374"/>
                  </a:cxn>
                  <a:cxn ang="0">
                    <a:pos x="connsiteX375" y="connsiteY375"/>
                  </a:cxn>
                  <a:cxn ang="0">
                    <a:pos x="connsiteX376" y="connsiteY376"/>
                  </a:cxn>
                  <a:cxn ang="0">
                    <a:pos x="connsiteX377" y="connsiteY377"/>
                  </a:cxn>
                  <a:cxn ang="0">
                    <a:pos x="connsiteX378" y="connsiteY378"/>
                  </a:cxn>
                  <a:cxn ang="0">
                    <a:pos x="connsiteX379" y="connsiteY379"/>
                  </a:cxn>
                  <a:cxn ang="0">
                    <a:pos x="connsiteX380" y="connsiteY380"/>
                  </a:cxn>
                  <a:cxn ang="0">
                    <a:pos x="connsiteX381" y="connsiteY381"/>
                  </a:cxn>
                  <a:cxn ang="0">
                    <a:pos x="connsiteX382" y="connsiteY382"/>
                  </a:cxn>
                  <a:cxn ang="0">
                    <a:pos x="connsiteX383" y="connsiteY383"/>
                  </a:cxn>
                  <a:cxn ang="0">
                    <a:pos x="connsiteX384" y="connsiteY384"/>
                  </a:cxn>
                  <a:cxn ang="0">
                    <a:pos x="connsiteX385" y="connsiteY385"/>
                  </a:cxn>
                  <a:cxn ang="0">
                    <a:pos x="connsiteX386" y="connsiteY386"/>
                  </a:cxn>
                  <a:cxn ang="0">
                    <a:pos x="connsiteX387" y="connsiteY387"/>
                  </a:cxn>
                  <a:cxn ang="0">
                    <a:pos x="connsiteX388" y="connsiteY388"/>
                  </a:cxn>
                  <a:cxn ang="0">
                    <a:pos x="connsiteX389" y="connsiteY389"/>
                  </a:cxn>
                  <a:cxn ang="0">
                    <a:pos x="connsiteX390" y="connsiteY390"/>
                  </a:cxn>
                  <a:cxn ang="0">
                    <a:pos x="connsiteX391" y="connsiteY391"/>
                  </a:cxn>
                  <a:cxn ang="0">
                    <a:pos x="connsiteX392" y="connsiteY392"/>
                  </a:cxn>
                  <a:cxn ang="0">
                    <a:pos x="connsiteX393" y="connsiteY393"/>
                  </a:cxn>
                  <a:cxn ang="0">
                    <a:pos x="connsiteX394" y="connsiteY394"/>
                  </a:cxn>
                  <a:cxn ang="0">
                    <a:pos x="connsiteX395" y="connsiteY395"/>
                  </a:cxn>
                  <a:cxn ang="0">
                    <a:pos x="connsiteX396" y="connsiteY396"/>
                  </a:cxn>
                  <a:cxn ang="0">
                    <a:pos x="connsiteX397" y="connsiteY397"/>
                  </a:cxn>
                  <a:cxn ang="0">
                    <a:pos x="connsiteX398" y="connsiteY398"/>
                  </a:cxn>
                  <a:cxn ang="0">
                    <a:pos x="connsiteX399" y="connsiteY399"/>
                  </a:cxn>
                  <a:cxn ang="0">
                    <a:pos x="connsiteX400" y="connsiteY400"/>
                  </a:cxn>
                  <a:cxn ang="0">
                    <a:pos x="connsiteX401" y="connsiteY401"/>
                  </a:cxn>
                  <a:cxn ang="0">
                    <a:pos x="connsiteX402" y="connsiteY402"/>
                  </a:cxn>
                  <a:cxn ang="0">
                    <a:pos x="connsiteX403" y="connsiteY403"/>
                  </a:cxn>
                  <a:cxn ang="0">
                    <a:pos x="connsiteX404" y="connsiteY404"/>
                  </a:cxn>
                  <a:cxn ang="0">
                    <a:pos x="connsiteX405" y="connsiteY405"/>
                  </a:cxn>
                  <a:cxn ang="0">
                    <a:pos x="connsiteX406" y="connsiteY406"/>
                  </a:cxn>
                  <a:cxn ang="0">
                    <a:pos x="connsiteX407" y="connsiteY407"/>
                  </a:cxn>
                  <a:cxn ang="0">
                    <a:pos x="connsiteX408" y="connsiteY408"/>
                  </a:cxn>
                  <a:cxn ang="0">
                    <a:pos x="connsiteX409" y="connsiteY409"/>
                  </a:cxn>
                  <a:cxn ang="0">
                    <a:pos x="connsiteX410" y="connsiteY410"/>
                  </a:cxn>
                  <a:cxn ang="0">
                    <a:pos x="connsiteX411" y="connsiteY411"/>
                  </a:cxn>
                  <a:cxn ang="0">
                    <a:pos x="connsiteX412" y="connsiteY412"/>
                  </a:cxn>
                  <a:cxn ang="0">
                    <a:pos x="connsiteX413" y="connsiteY413"/>
                  </a:cxn>
                  <a:cxn ang="0">
                    <a:pos x="connsiteX414" y="connsiteY414"/>
                  </a:cxn>
                  <a:cxn ang="0">
                    <a:pos x="connsiteX415" y="connsiteY415"/>
                  </a:cxn>
                  <a:cxn ang="0">
                    <a:pos x="connsiteX416" y="connsiteY416"/>
                  </a:cxn>
                  <a:cxn ang="0">
                    <a:pos x="connsiteX417" y="connsiteY417"/>
                  </a:cxn>
                  <a:cxn ang="0">
                    <a:pos x="connsiteX418" y="connsiteY418"/>
                  </a:cxn>
                  <a:cxn ang="0">
                    <a:pos x="connsiteX419" y="connsiteY419"/>
                  </a:cxn>
                  <a:cxn ang="0">
                    <a:pos x="connsiteX420" y="connsiteY420"/>
                  </a:cxn>
                  <a:cxn ang="0">
                    <a:pos x="connsiteX421" y="connsiteY421"/>
                  </a:cxn>
                  <a:cxn ang="0">
                    <a:pos x="connsiteX422" y="connsiteY422"/>
                  </a:cxn>
                  <a:cxn ang="0">
                    <a:pos x="connsiteX423" y="connsiteY423"/>
                  </a:cxn>
                  <a:cxn ang="0">
                    <a:pos x="connsiteX424" y="connsiteY424"/>
                  </a:cxn>
                  <a:cxn ang="0">
                    <a:pos x="connsiteX425" y="connsiteY425"/>
                  </a:cxn>
                  <a:cxn ang="0">
                    <a:pos x="connsiteX426" y="connsiteY426"/>
                  </a:cxn>
                  <a:cxn ang="0">
                    <a:pos x="connsiteX427" y="connsiteY427"/>
                  </a:cxn>
                  <a:cxn ang="0">
                    <a:pos x="connsiteX428" y="connsiteY428"/>
                  </a:cxn>
                  <a:cxn ang="0">
                    <a:pos x="connsiteX429" y="connsiteY429"/>
                  </a:cxn>
                  <a:cxn ang="0">
                    <a:pos x="connsiteX430" y="connsiteY430"/>
                  </a:cxn>
                  <a:cxn ang="0">
                    <a:pos x="connsiteX431" y="connsiteY431"/>
                  </a:cxn>
                  <a:cxn ang="0">
                    <a:pos x="connsiteX432" y="connsiteY432"/>
                  </a:cxn>
                  <a:cxn ang="0">
                    <a:pos x="connsiteX433" y="connsiteY433"/>
                  </a:cxn>
                  <a:cxn ang="0">
                    <a:pos x="connsiteX434" y="connsiteY434"/>
                  </a:cxn>
                  <a:cxn ang="0">
                    <a:pos x="connsiteX435" y="connsiteY435"/>
                  </a:cxn>
                  <a:cxn ang="0">
                    <a:pos x="connsiteX436" y="connsiteY436"/>
                  </a:cxn>
                  <a:cxn ang="0">
                    <a:pos x="connsiteX437" y="connsiteY437"/>
                  </a:cxn>
                  <a:cxn ang="0">
                    <a:pos x="connsiteX438" y="connsiteY438"/>
                  </a:cxn>
                  <a:cxn ang="0">
                    <a:pos x="connsiteX439" y="connsiteY439"/>
                  </a:cxn>
                  <a:cxn ang="0">
                    <a:pos x="connsiteX440" y="connsiteY440"/>
                  </a:cxn>
                  <a:cxn ang="0">
                    <a:pos x="connsiteX441" y="connsiteY441"/>
                  </a:cxn>
                  <a:cxn ang="0">
                    <a:pos x="connsiteX442" y="connsiteY442"/>
                  </a:cxn>
                  <a:cxn ang="0">
                    <a:pos x="connsiteX443" y="connsiteY443"/>
                  </a:cxn>
                  <a:cxn ang="0">
                    <a:pos x="connsiteX444" y="connsiteY444"/>
                  </a:cxn>
                  <a:cxn ang="0">
                    <a:pos x="connsiteX445" y="connsiteY445"/>
                  </a:cxn>
                  <a:cxn ang="0">
                    <a:pos x="connsiteX446" y="connsiteY446"/>
                  </a:cxn>
                  <a:cxn ang="0">
                    <a:pos x="connsiteX447" y="connsiteY447"/>
                  </a:cxn>
                  <a:cxn ang="0">
                    <a:pos x="connsiteX448" y="connsiteY448"/>
                  </a:cxn>
                  <a:cxn ang="0">
                    <a:pos x="connsiteX449" y="connsiteY449"/>
                  </a:cxn>
                  <a:cxn ang="0">
                    <a:pos x="connsiteX450" y="connsiteY450"/>
                  </a:cxn>
                  <a:cxn ang="0">
                    <a:pos x="connsiteX451" y="connsiteY451"/>
                  </a:cxn>
                  <a:cxn ang="0">
                    <a:pos x="connsiteX452" y="connsiteY452"/>
                  </a:cxn>
                  <a:cxn ang="0">
                    <a:pos x="connsiteX453" y="connsiteY453"/>
                  </a:cxn>
                  <a:cxn ang="0">
                    <a:pos x="connsiteX454" y="connsiteY454"/>
                  </a:cxn>
                  <a:cxn ang="0">
                    <a:pos x="connsiteX455" y="connsiteY455"/>
                  </a:cxn>
                  <a:cxn ang="0">
                    <a:pos x="connsiteX456" y="connsiteY456"/>
                  </a:cxn>
                  <a:cxn ang="0">
                    <a:pos x="connsiteX457" y="connsiteY457"/>
                  </a:cxn>
                  <a:cxn ang="0">
                    <a:pos x="connsiteX458" y="connsiteY458"/>
                  </a:cxn>
                  <a:cxn ang="0">
                    <a:pos x="connsiteX459" y="connsiteY459"/>
                  </a:cxn>
                  <a:cxn ang="0">
                    <a:pos x="connsiteX460" y="connsiteY460"/>
                  </a:cxn>
                  <a:cxn ang="0">
                    <a:pos x="connsiteX461" y="connsiteY461"/>
                  </a:cxn>
                  <a:cxn ang="0">
                    <a:pos x="connsiteX462" y="connsiteY462"/>
                  </a:cxn>
                  <a:cxn ang="0">
                    <a:pos x="connsiteX463" y="connsiteY463"/>
                  </a:cxn>
                  <a:cxn ang="0">
                    <a:pos x="connsiteX464" y="connsiteY464"/>
                  </a:cxn>
                  <a:cxn ang="0">
                    <a:pos x="connsiteX465" y="connsiteY465"/>
                  </a:cxn>
                  <a:cxn ang="0">
                    <a:pos x="connsiteX466" y="connsiteY466"/>
                  </a:cxn>
                  <a:cxn ang="0">
                    <a:pos x="connsiteX467" y="connsiteY467"/>
                  </a:cxn>
                  <a:cxn ang="0">
                    <a:pos x="connsiteX468" y="connsiteY468"/>
                  </a:cxn>
                  <a:cxn ang="0">
                    <a:pos x="connsiteX469" y="connsiteY469"/>
                  </a:cxn>
                  <a:cxn ang="0">
                    <a:pos x="connsiteX470" y="connsiteY470"/>
                  </a:cxn>
                  <a:cxn ang="0">
                    <a:pos x="connsiteX471" y="connsiteY471"/>
                  </a:cxn>
                  <a:cxn ang="0">
                    <a:pos x="connsiteX472" y="connsiteY472"/>
                  </a:cxn>
                  <a:cxn ang="0">
                    <a:pos x="connsiteX473" y="connsiteY473"/>
                  </a:cxn>
                  <a:cxn ang="0">
                    <a:pos x="connsiteX474" y="connsiteY474"/>
                  </a:cxn>
                  <a:cxn ang="0">
                    <a:pos x="connsiteX475" y="connsiteY475"/>
                  </a:cxn>
                  <a:cxn ang="0">
                    <a:pos x="connsiteX476" y="connsiteY476"/>
                  </a:cxn>
                  <a:cxn ang="0">
                    <a:pos x="connsiteX477" y="connsiteY477"/>
                  </a:cxn>
                  <a:cxn ang="0">
                    <a:pos x="connsiteX478" y="connsiteY478"/>
                  </a:cxn>
                  <a:cxn ang="0">
                    <a:pos x="connsiteX479" y="connsiteY479"/>
                  </a:cxn>
                  <a:cxn ang="0">
                    <a:pos x="connsiteX480" y="connsiteY480"/>
                  </a:cxn>
                  <a:cxn ang="0">
                    <a:pos x="connsiteX481" y="connsiteY481"/>
                  </a:cxn>
                  <a:cxn ang="0">
                    <a:pos x="connsiteX482" y="connsiteY482"/>
                  </a:cxn>
                  <a:cxn ang="0">
                    <a:pos x="connsiteX483" y="connsiteY483"/>
                  </a:cxn>
                  <a:cxn ang="0">
                    <a:pos x="connsiteX484" y="connsiteY484"/>
                  </a:cxn>
                  <a:cxn ang="0">
                    <a:pos x="connsiteX485" y="connsiteY485"/>
                  </a:cxn>
                  <a:cxn ang="0">
                    <a:pos x="connsiteX486" y="connsiteY486"/>
                  </a:cxn>
                  <a:cxn ang="0">
                    <a:pos x="connsiteX487" y="connsiteY487"/>
                  </a:cxn>
                  <a:cxn ang="0">
                    <a:pos x="connsiteX488" y="connsiteY488"/>
                  </a:cxn>
                  <a:cxn ang="0">
                    <a:pos x="connsiteX489" y="connsiteY489"/>
                  </a:cxn>
                  <a:cxn ang="0">
                    <a:pos x="connsiteX490" y="connsiteY490"/>
                  </a:cxn>
                  <a:cxn ang="0">
                    <a:pos x="connsiteX491" y="connsiteY491"/>
                  </a:cxn>
                  <a:cxn ang="0">
                    <a:pos x="connsiteX492" y="connsiteY492"/>
                  </a:cxn>
                  <a:cxn ang="0">
                    <a:pos x="connsiteX493" y="connsiteY493"/>
                  </a:cxn>
                  <a:cxn ang="0">
                    <a:pos x="connsiteX494" y="connsiteY494"/>
                  </a:cxn>
                  <a:cxn ang="0">
                    <a:pos x="connsiteX495" y="connsiteY495"/>
                  </a:cxn>
                  <a:cxn ang="0">
                    <a:pos x="connsiteX496" y="connsiteY496"/>
                  </a:cxn>
                  <a:cxn ang="0">
                    <a:pos x="connsiteX497" y="connsiteY497"/>
                  </a:cxn>
                  <a:cxn ang="0">
                    <a:pos x="connsiteX498" y="connsiteY498"/>
                  </a:cxn>
                  <a:cxn ang="0">
                    <a:pos x="connsiteX499" y="connsiteY499"/>
                  </a:cxn>
                  <a:cxn ang="0">
                    <a:pos x="connsiteX500" y="connsiteY500"/>
                  </a:cxn>
                  <a:cxn ang="0">
                    <a:pos x="connsiteX501" y="connsiteY501"/>
                  </a:cxn>
                  <a:cxn ang="0">
                    <a:pos x="connsiteX502" y="connsiteY502"/>
                  </a:cxn>
                  <a:cxn ang="0">
                    <a:pos x="connsiteX503" y="connsiteY503"/>
                  </a:cxn>
                  <a:cxn ang="0">
                    <a:pos x="connsiteX504" y="connsiteY504"/>
                  </a:cxn>
                  <a:cxn ang="0">
                    <a:pos x="connsiteX505" y="connsiteY505"/>
                  </a:cxn>
                  <a:cxn ang="0">
                    <a:pos x="connsiteX506" y="connsiteY506"/>
                  </a:cxn>
                  <a:cxn ang="0">
                    <a:pos x="connsiteX507" y="connsiteY507"/>
                  </a:cxn>
                  <a:cxn ang="0">
                    <a:pos x="connsiteX508" y="connsiteY508"/>
                  </a:cxn>
                  <a:cxn ang="0">
                    <a:pos x="connsiteX509" y="connsiteY509"/>
                  </a:cxn>
                  <a:cxn ang="0">
                    <a:pos x="connsiteX510" y="connsiteY510"/>
                  </a:cxn>
                  <a:cxn ang="0">
                    <a:pos x="connsiteX511" y="connsiteY511"/>
                  </a:cxn>
                  <a:cxn ang="0">
                    <a:pos x="connsiteX512" y="connsiteY512"/>
                  </a:cxn>
                  <a:cxn ang="0">
                    <a:pos x="connsiteX513" y="connsiteY513"/>
                  </a:cxn>
                  <a:cxn ang="0">
                    <a:pos x="connsiteX514" y="connsiteY514"/>
                  </a:cxn>
                  <a:cxn ang="0">
                    <a:pos x="connsiteX515" y="connsiteY515"/>
                  </a:cxn>
                  <a:cxn ang="0">
                    <a:pos x="connsiteX516" y="connsiteY516"/>
                  </a:cxn>
                  <a:cxn ang="0">
                    <a:pos x="connsiteX517" y="connsiteY517"/>
                  </a:cxn>
                  <a:cxn ang="0">
                    <a:pos x="connsiteX518" y="connsiteY518"/>
                  </a:cxn>
                  <a:cxn ang="0">
                    <a:pos x="connsiteX519" y="connsiteY519"/>
                  </a:cxn>
                  <a:cxn ang="0">
                    <a:pos x="connsiteX520" y="connsiteY520"/>
                  </a:cxn>
                  <a:cxn ang="0">
                    <a:pos x="connsiteX521" y="connsiteY521"/>
                  </a:cxn>
                  <a:cxn ang="0">
                    <a:pos x="connsiteX522" y="connsiteY522"/>
                  </a:cxn>
                  <a:cxn ang="0">
                    <a:pos x="connsiteX523" y="connsiteY523"/>
                  </a:cxn>
                  <a:cxn ang="0">
                    <a:pos x="connsiteX524" y="connsiteY524"/>
                  </a:cxn>
                  <a:cxn ang="0">
                    <a:pos x="connsiteX525" y="connsiteY525"/>
                  </a:cxn>
                  <a:cxn ang="0">
                    <a:pos x="connsiteX526" y="connsiteY526"/>
                  </a:cxn>
                  <a:cxn ang="0">
                    <a:pos x="connsiteX527" y="connsiteY527"/>
                  </a:cxn>
                  <a:cxn ang="0">
                    <a:pos x="connsiteX528" y="connsiteY528"/>
                  </a:cxn>
                  <a:cxn ang="0">
                    <a:pos x="connsiteX529" y="connsiteY529"/>
                  </a:cxn>
                  <a:cxn ang="0">
                    <a:pos x="connsiteX530" y="connsiteY530"/>
                  </a:cxn>
                  <a:cxn ang="0">
                    <a:pos x="connsiteX531" y="connsiteY531"/>
                  </a:cxn>
                  <a:cxn ang="0">
                    <a:pos x="connsiteX532" y="connsiteY532"/>
                  </a:cxn>
                  <a:cxn ang="0">
                    <a:pos x="connsiteX533" y="connsiteY533"/>
                  </a:cxn>
                  <a:cxn ang="0">
                    <a:pos x="connsiteX534" y="connsiteY534"/>
                  </a:cxn>
                  <a:cxn ang="0">
                    <a:pos x="connsiteX535" y="connsiteY535"/>
                  </a:cxn>
                  <a:cxn ang="0">
                    <a:pos x="connsiteX536" y="connsiteY536"/>
                  </a:cxn>
                  <a:cxn ang="0">
                    <a:pos x="connsiteX537" y="connsiteY537"/>
                  </a:cxn>
                  <a:cxn ang="0">
                    <a:pos x="connsiteX538" y="connsiteY538"/>
                  </a:cxn>
                  <a:cxn ang="0">
                    <a:pos x="connsiteX539" y="connsiteY539"/>
                  </a:cxn>
                  <a:cxn ang="0">
                    <a:pos x="connsiteX540" y="connsiteY540"/>
                  </a:cxn>
                  <a:cxn ang="0">
                    <a:pos x="connsiteX541" y="connsiteY541"/>
                  </a:cxn>
                  <a:cxn ang="0">
                    <a:pos x="connsiteX542" y="connsiteY542"/>
                  </a:cxn>
                  <a:cxn ang="0">
                    <a:pos x="connsiteX543" y="connsiteY543"/>
                  </a:cxn>
                  <a:cxn ang="0">
                    <a:pos x="connsiteX544" y="connsiteY544"/>
                  </a:cxn>
                  <a:cxn ang="0">
                    <a:pos x="connsiteX545" y="connsiteY545"/>
                  </a:cxn>
                  <a:cxn ang="0">
                    <a:pos x="connsiteX546" y="connsiteY546"/>
                  </a:cxn>
                  <a:cxn ang="0">
                    <a:pos x="connsiteX547" y="connsiteY547"/>
                  </a:cxn>
                  <a:cxn ang="0">
                    <a:pos x="connsiteX548" y="connsiteY548"/>
                  </a:cxn>
                  <a:cxn ang="0">
                    <a:pos x="connsiteX549" y="connsiteY549"/>
                  </a:cxn>
                  <a:cxn ang="0">
                    <a:pos x="connsiteX550" y="connsiteY550"/>
                  </a:cxn>
                  <a:cxn ang="0">
                    <a:pos x="connsiteX551" y="connsiteY551"/>
                  </a:cxn>
                  <a:cxn ang="0">
                    <a:pos x="connsiteX552" y="connsiteY552"/>
                  </a:cxn>
                  <a:cxn ang="0">
                    <a:pos x="connsiteX553" y="connsiteY553"/>
                  </a:cxn>
                  <a:cxn ang="0">
                    <a:pos x="connsiteX554" y="connsiteY554"/>
                  </a:cxn>
                  <a:cxn ang="0">
                    <a:pos x="connsiteX555" y="connsiteY555"/>
                  </a:cxn>
                  <a:cxn ang="0">
                    <a:pos x="connsiteX556" y="connsiteY556"/>
                  </a:cxn>
                  <a:cxn ang="0">
                    <a:pos x="connsiteX557" y="connsiteY557"/>
                  </a:cxn>
                  <a:cxn ang="0">
                    <a:pos x="connsiteX558" y="connsiteY558"/>
                  </a:cxn>
                  <a:cxn ang="0">
                    <a:pos x="connsiteX559" y="connsiteY559"/>
                  </a:cxn>
                  <a:cxn ang="0">
                    <a:pos x="connsiteX560" y="connsiteY560"/>
                  </a:cxn>
                  <a:cxn ang="0">
                    <a:pos x="connsiteX561" y="connsiteY561"/>
                  </a:cxn>
                  <a:cxn ang="0">
                    <a:pos x="connsiteX562" y="connsiteY562"/>
                  </a:cxn>
                  <a:cxn ang="0">
                    <a:pos x="connsiteX563" y="connsiteY563"/>
                  </a:cxn>
                  <a:cxn ang="0">
                    <a:pos x="connsiteX564" y="connsiteY564"/>
                  </a:cxn>
                  <a:cxn ang="0">
                    <a:pos x="connsiteX565" y="connsiteY565"/>
                  </a:cxn>
                  <a:cxn ang="0">
                    <a:pos x="connsiteX566" y="connsiteY566"/>
                  </a:cxn>
                  <a:cxn ang="0">
                    <a:pos x="connsiteX567" y="connsiteY567"/>
                  </a:cxn>
                  <a:cxn ang="0">
                    <a:pos x="connsiteX568" y="connsiteY568"/>
                  </a:cxn>
                  <a:cxn ang="0">
                    <a:pos x="connsiteX569" y="connsiteY569"/>
                  </a:cxn>
                  <a:cxn ang="0">
                    <a:pos x="connsiteX570" y="connsiteY570"/>
                  </a:cxn>
                  <a:cxn ang="0">
                    <a:pos x="connsiteX571" y="connsiteY571"/>
                  </a:cxn>
                  <a:cxn ang="0">
                    <a:pos x="connsiteX572" y="connsiteY572"/>
                  </a:cxn>
                  <a:cxn ang="0">
                    <a:pos x="connsiteX573" y="connsiteY573"/>
                  </a:cxn>
                  <a:cxn ang="0">
                    <a:pos x="connsiteX574" y="connsiteY574"/>
                  </a:cxn>
                  <a:cxn ang="0">
                    <a:pos x="connsiteX575" y="connsiteY575"/>
                  </a:cxn>
                  <a:cxn ang="0">
                    <a:pos x="connsiteX576" y="connsiteY576"/>
                  </a:cxn>
                  <a:cxn ang="0">
                    <a:pos x="connsiteX577" y="connsiteY577"/>
                  </a:cxn>
                  <a:cxn ang="0">
                    <a:pos x="connsiteX578" y="connsiteY578"/>
                  </a:cxn>
                  <a:cxn ang="0">
                    <a:pos x="connsiteX579" y="connsiteY579"/>
                  </a:cxn>
                  <a:cxn ang="0">
                    <a:pos x="connsiteX580" y="connsiteY580"/>
                  </a:cxn>
                  <a:cxn ang="0">
                    <a:pos x="connsiteX581" y="connsiteY581"/>
                  </a:cxn>
                  <a:cxn ang="0">
                    <a:pos x="connsiteX582" y="connsiteY582"/>
                  </a:cxn>
                  <a:cxn ang="0">
                    <a:pos x="connsiteX583" y="connsiteY583"/>
                  </a:cxn>
                  <a:cxn ang="0">
                    <a:pos x="connsiteX584" y="connsiteY584"/>
                  </a:cxn>
                  <a:cxn ang="0">
                    <a:pos x="connsiteX585" y="connsiteY585"/>
                  </a:cxn>
                  <a:cxn ang="0">
                    <a:pos x="connsiteX586" y="connsiteY586"/>
                  </a:cxn>
                  <a:cxn ang="0">
                    <a:pos x="connsiteX587" y="connsiteY587"/>
                  </a:cxn>
                  <a:cxn ang="0">
                    <a:pos x="connsiteX588" y="connsiteY588"/>
                  </a:cxn>
                  <a:cxn ang="0">
                    <a:pos x="connsiteX589" y="connsiteY589"/>
                  </a:cxn>
                  <a:cxn ang="0">
                    <a:pos x="connsiteX590" y="connsiteY590"/>
                  </a:cxn>
                  <a:cxn ang="0">
                    <a:pos x="connsiteX591" y="connsiteY591"/>
                  </a:cxn>
                  <a:cxn ang="0">
                    <a:pos x="connsiteX592" y="connsiteY592"/>
                  </a:cxn>
                  <a:cxn ang="0">
                    <a:pos x="connsiteX593" y="connsiteY593"/>
                  </a:cxn>
                  <a:cxn ang="0">
                    <a:pos x="connsiteX594" y="connsiteY594"/>
                  </a:cxn>
                  <a:cxn ang="0">
                    <a:pos x="connsiteX595" y="connsiteY595"/>
                  </a:cxn>
                  <a:cxn ang="0">
                    <a:pos x="connsiteX596" y="connsiteY596"/>
                  </a:cxn>
                  <a:cxn ang="0">
                    <a:pos x="connsiteX597" y="connsiteY597"/>
                  </a:cxn>
                  <a:cxn ang="0">
                    <a:pos x="connsiteX598" y="connsiteY598"/>
                  </a:cxn>
                  <a:cxn ang="0">
                    <a:pos x="connsiteX599" y="connsiteY599"/>
                  </a:cxn>
                  <a:cxn ang="0">
                    <a:pos x="connsiteX600" y="connsiteY600"/>
                  </a:cxn>
                  <a:cxn ang="0">
                    <a:pos x="connsiteX601" y="connsiteY601"/>
                  </a:cxn>
                  <a:cxn ang="0">
                    <a:pos x="connsiteX602" y="connsiteY602"/>
                  </a:cxn>
                  <a:cxn ang="0">
                    <a:pos x="connsiteX603" y="connsiteY603"/>
                  </a:cxn>
                  <a:cxn ang="0">
                    <a:pos x="connsiteX604" y="connsiteY604"/>
                  </a:cxn>
                  <a:cxn ang="0">
                    <a:pos x="connsiteX605" y="connsiteY605"/>
                  </a:cxn>
                  <a:cxn ang="0">
                    <a:pos x="connsiteX606" y="connsiteY606"/>
                  </a:cxn>
                  <a:cxn ang="0">
                    <a:pos x="connsiteX607" y="connsiteY607"/>
                  </a:cxn>
                  <a:cxn ang="0">
                    <a:pos x="connsiteX608" y="connsiteY608"/>
                  </a:cxn>
                  <a:cxn ang="0">
                    <a:pos x="connsiteX609" y="connsiteY609"/>
                  </a:cxn>
                  <a:cxn ang="0">
                    <a:pos x="connsiteX610" y="connsiteY610"/>
                  </a:cxn>
                  <a:cxn ang="0">
                    <a:pos x="connsiteX611" y="connsiteY611"/>
                  </a:cxn>
                  <a:cxn ang="0">
                    <a:pos x="connsiteX612" y="connsiteY612"/>
                  </a:cxn>
                  <a:cxn ang="0">
                    <a:pos x="connsiteX613" y="connsiteY613"/>
                  </a:cxn>
                  <a:cxn ang="0">
                    <a:pos x="connsiteX614" y="connsiteY614"/>
                  </a:cxn>
                  <a:cxn ang="0">
                    <a:pos x="connsiteX615" y="connsiteY615"/>
                  </a:cxn>
                  <a:cxn ang="0">
                    <a:pos x="connsiteX616" y="connsiteY616"/>
                  </a:cxn>
                  <a:cxn ang="0">
                    <a:pos x="connsiteX617" y="connsiteY617"/>
                  </a:cxn>
                  <a:cxn ang="0">
                    <a:pos x="connsiteX618" y="connsiteY618"/>
                  </a:cxn>
                  <a:cxn ang="0">
                    <a:pos x="connsiteX619" y="connsiteY619"/>
                  </a:cxn>
                  <a:cxn ang="0">
                    <a:pos x="connsiteX620" y="connsiteY620"/>
                  </a:cxn>
                  <a:cxn ang="0">
                    <a:pos x="connsiteX621" y="connsiteY621"/>
                  </a:cxn>
                  <a:cxn ang="0">
                    <a:pos x="connsiteX622" y="connsiteY622"/>
                  </a:cxn>
                  <a:cxn ang="0">
                    <a:pos x="connsiteX623" y="connsiteY623"/>
                  </a:cxn>
                  <a:cxn ang="0">
                    <a:pos x="connsiteX624" y="connsiteY624"/>
                  </a:cxn>
                  <a:cxn ang="0">
                    <a:pos x="connsiteX625" y="connsiteY625"/>
                  </a:cxn>
                  <a:cxn ang="0">
                    <a:pos x="connsiteX626" y="connsiteY626"/>
                  </a:cxn>
                  <a:cxn ang="0">
                    <a:pos x="connsiteX627" y="connsiteY627"/>
                  </a:cxn>
                  <a:cxn ang="0">
                    <a:pos x="connsiteX628" y="connsiteY628"/>
                  </a:cxn>
                  <a:cxn ang="0">
                    <a:pos x="connsiteX629" y="connsiteY629"/>
                  </a:cxn>
                  <a:cxn ang="0">
                    <a:pos x="connsiteX630" y="connsiteY630"/>
                  </a:cxn>
                  <a:cxn ang="0">
                    <a:pos x="connsiteX631" y="connsiteY631"/>
                  </a:cxn>
                  <a:cxn ang="0">
                    <a:pos x="connsiteX632" y="connsiteY632"/>
                  </a:cxn>
                  <a:cxn ang="0">
                    <a:pos x="connsiteX633" y="connsiteY633"/>
                  </a:cxn>
                  <a:cxn ang="0">
                    <a:pos x="connsiteX634" y="connsiteY634"/>
                  </a:cxn>
                  <a:cxn ang="0">
                    <a:pos x="connsiteX635" y="connsiteY635"/>
                  </a:cxn>
                  <a:cxn ang="0">
                    <a:pos x="connsiteX636" y="connsiteY636"/>
                  </a:cxn>
                  <a:cxn ang="0">
                    <a:pos x="connsiteX637" y="connsiteY637"/>
                  </a:cxn>
                  <a:cxn ang="0">
                    <a:pos x="connsiteX638" y="connsiteY638"/>
                  </a:cxn>
                  <a:cxn ang="0">
                    <a:pos x="connsiteX639" y="connsiteY639"/>
                  </a:cxn>
                  <a:cxn ang="0">
                    <a:pos x="connsiteX640" y="connsiteY640"/>
                  </a:cxn>
                  <a:cxn ang="0">
                    <a:pos x="connsiteX641" y="connsiteY641"/>
                  </a:cxn>
                  <a:cxn ang="0">
                    <a:pos x="connsiteX642" y="connsiteY642"/>
                  </a:cxn>
                  <a:cxn ang="0">
                    <a:pos x="connsiteX643" y="connsiteY643"/>
                  </a:cxn>
                  <a:cxn ang="0">
                    <a:pos x="connsiteX644" y="connsiteY644"/>
                  </a:cxn>
                  <a:cxn ang="0">
                    <a:pos x="connsiteX645" y="connsiteY645"/>
                  </a:cxn>
                  <a:cxn ang="0">
                    <a:pos x="connsiteX646" y="connsiteY646"/>
                  </a:cxn>
                  <a:cxn ang="0">
                    <a:pos x="connsiteX647" y="connsiteY647"/>
                  </a:cxn>
                  <a:cxn ang="0">
                    <a:pos x="connsiteX648" y="connsiteY648"/>
                  </a:cxn>
                  <a:cxn ang="0">
                    <a:pos x="connsiteX649" y="connsiteY649"/>
                  </a:cxn>
                  <a:cxn ang="0">
                    <a:pos x="connsiteX650" y="connsiteY650"/>
                  </a:cxn>
                  <a:cxn ang="0">
                    <a:pos x="connsiteX651" y="connsiteY651"/>
                  </a:cxn>
                  <a:cxn ang="0">
                    <a:pos x="connsiteX652" y="connsiteY652"/>
                  </a:cxn>
                  <a:cxn ang="0">
                    <a:pos x="connsiteX653" y="connsiteY653"/>
                  </a:cxn>
                  <a:cxn ang="0">
                    <a:pos x="connsiteX654" y="connsiteY654"/>
                  </a:cxn>
                  <a:cxn ang="0">
                    <a:pos x="connsiteX655" y="connsiteY655"/>
                  </a:cxn>
                  <a:cxn ang="0">
                    <a:pos x="connsiteX656" y="connsiteY656"/>
                  </a:cxn>
                  <a:cxn ang="0">
                    <a:pos x="connsiteX657" y="connsiteY657"/>
                  </a:cxn>
                  <a:cxn ang="0">
                    <a:pos x="connsiteX658" y="connsiteY658"/>
                  </a:cxn>
                  <a:cxn ang="0">
                    <a:pos x="connsiteX659" y="connsiteY659"/>
                  </a:cxn>
                  <a:cxn ang="0">
                    <a:pos x="connsiteX660" y="connsiteY660"/>
                  </a:cxn>
                  <a:cxn ang="0">
                    <a:pos x="connsiteX661" y="connsiteY661"/>
                  </a:cxn>
                  <a:cxn ang="0">
                    <a:pos x="connsiteX662" y="connsiteY662"/>
                  </a:cxn>
                  <a:cxn ang="0">
                    <a:pos x="connsiteX663" y="connsiteY663"/>
                  </a:cxn>
                  <a:cxn ang="0">
                    <a:pos x="connsiteX664" y="connsiteY664"/>
                  </a:cxn>
                  <a:cxn ang="0">
                    <a:pos x="connsiteX665" y="connsiteY665"/>
                  </a:cxn>
                  <a:cxn ang="0">
                    <a:pos x="connsiteX666" y="connsiteY666"/>
                  </a:cxn>
                  <a:cxn ang="0">
                    <a:pos x="connsiteX667" y="connsiteY667"/>
                  </a:cxn>
                  <a:cxn ang="0">
                    <a:pos x="connsiteX668" y="connsiteY668"/>
                  </a:cxn>
                  <a:cxn ang="0">
                    <a:pos x="connsiteX669" y="connsiteY669"/>
                  </a:cxn>
                  <a:cxn ang="0">
                    <a:pos x="connsiteX670" y="connsiteY670"/>
                  </a:cxn>
                  <a:cxn ang="0">
                    <a:pos x="connsiteX671" y="connsiteY671"/>
                  </a:cxn>
                  <a:cxn ang="0">
                    <a:pos x="connsiteX672" y="connsiteY672"/>
                  </a:cxn>
                  <a:cxn ang="0">
                    <a:pos x="connsiteX673" y="connsiteY673"/>
                  </a:cxn>
                  <a:cxn ang="0">
                    <a:pos x="connsiteX674" y="connsiteY674"/>
                  </a:cxn>
                </a:cxnLst>
                <a:rect l="l" t="t" r="r" b="b"/>
                <a:pathLst>
                  <a:path w="1622249" h="708496">
                    <a:moveTo>
                      <a:pt x="358462" y="207"/>
                    </a:moveTo>
                    <a:lnTo>
                      <a:pt x="358462" y="15893"/>
                    </a:lnTo>
                    <a:cubicBezTo>
                      <a:pt x="358390" y="16555"/>
                      <a:pt x="359110" y="17282"/>
                      <a:pt x="360586" y="17901"/>
                    </a:cubicBezTo>
                    <a:lnTo>
                      <a:pt x="424558" y="44819"/>
                    </a:lnTo>
                    <a:cubicBezTo>
                      <a:pt x="427079" y="45877"/>
                      <a:pt x="430462" y="46032"/>
                      <a:pt x="432478" y="45211"/>
                    </a:cubicBezTo>
                    <a:lnTo>
                      <a:pt x="455627" y="35909"/>
                    </a:lnTo>
                    <a:cubicBezTo>
                      <a:pt x="456419" y="35585"/>
                      <a:pt x="456850" y="34731"/>
                      <a:pt x="456922" y="34289"/>
                    </a:cubicBezTo>
                    <a:cubicBezTo>
                      <a:pt x="456959" y="29065"/>
                      <a:pt x="456922" y="24281"/>
                      <a:pt x="456922" y="19053"/>
                    </a:cubicBezTo>
                    <a:close/>
                    <a:moveTo>
                      <a:pt x="448138" y="38029"/>
                    </a:moveTo>
                    <a:lnTo>
                      <a:pt x="448138" y="53192"/>
                    </a:lnTo>
                    <a:cubicBezTo>
                      <a:pt x="448138" y="53527"/>
                      <a:pt x="448858" y="55043"/>
                      <a:pt x="450262" y="55626"/>
                    </a:cubicBezTo>
                    <a:lnTo>
                      <a:pt x="514199" y="82511"/>
                    </a:lnTo>
                    <a:cubicBezTo>
                      <a:pt x="516718" y="83565"/>
                      <a:pt x="520066" y="83717"/>
                      <a:pt x="522119" y="82881"/>
                    </a:cubicBezTo>
                    <a:lnTo>
                      <a:pt x="545231" y="73449"/>
                    </a:lnTo>
                    <a:cubicBezTo>
                      <a:pt x="546023" y="73122"/>
                      <a:pt x="546454" y="72222"/>
                      <a:pt x="546563" y="71776"/>
                    </a:cubicBezTo>
                    <a:cubicBezTo>
                      <a:pt x="546563" y="67146"/>
                      <a:pt x="546563" y="61879"/>
                      <a:pt x="546563" y="56573"/>
                    </a:cubicBezTo>
                    <a:close/>
                    <a:moveTo>
                      <a:pt x="537779" y="75721"/>
                    </a:moveTo>
                    <a:lnTo>
                      <a:pt x="537779" y="91367"/>
                    </a:lnTo>
                    <a:cubicBezTo>
                      <a:pt x="537742" y="92022"/>
                      <a:pt x="538462" y="92738"/>
                      <a:pt x="539903" y="93339"/>
                    </a:cubicBezTo>
                    <a:lnTo>
                      <a:pt x="603839" y="120221"/>
                    </a:lnTo>
                    <a:cubicBezTo>
                      <a:pt x="606323" y="121276"/>
                      <a:pt x="609707" y="121419"/>
                      <a:pt x="611758" y="120574"/>
                    </a:cubicBezTo>
                    <a:lnTo>
                      <a:pt x="634835" y="110994"/>
                    </a:lnTo>
                    <a:cubicBezTo>
                      <a:pt x="635662" y="110659"/>
                      <a:pt x="636095" y="109604"/>
                      <a:pt x="636167" y="109151"/>
                    </a:cubicBezTo>
                    <a:cubicBezTo>
                      <a:pt x="636167" y="104895"/>
                      <a:pt x="636167" y="99841"/>
                      <a:pt x="636167" y="94103"/>
                    </a:cubicBezTo>
                    <a:close/>
                    <a:moveTo>
                      <a:pt x="627491" y="113244"/>
                    </a:moveTo>
                    <a:cubicBezTo>
                      <a:pt x="627454" y="118576"/>
                      <a:pt x="627383" y="126265"/>
                      <a:pt x="627491" y="129250"/>
                    </a:cubicBezTo>
                    <a:cubicBezTo>
                      <a:pt x="627742" y="130139"/>
                      <a:pt x="628390" y="130553"/>
                      <a:pt x="629579" y="131046"/>
                    </a:cubicBezTo>
                    <a:lnTo>
                      <a:pt x="693515" y="157945"/>
                    </a:lnTo>
                    <a:cubicBezTo>
                      <a:pt x="695999" y="159004"/>
                      <a:pt x="699383" y="159122"/>
                      <a:pt x="701435" y="158262"/>
                    </a:cubicBezTo>
                    <a:lnTo>
                      <a:pt x="724510" y="148553"/>
                    </a:lnTo>
                    <a:cubicBezTo>
                      <a:pt x="725303" y="148218"/>
                      <a:pt x="725734" y="147422"/>
                      <a:pt x="725806" y="146972"/>
                    </a:cubicBezTo>
                    <a:cubicBezTo>
                      <a:pt x="725843" y="141634"/>
                      <a:pt x="725806" y="136665"/>
                      <a:pt x="725806" y="131327"/>
                    </a:cubicBezTo>
                    <a:close/>
                    <a:moveTo>
                      <a:pt x="717095" y="151231"/>
                    </a:moveTo>
                    <a:lnTo>
                      <a:pt x="717095" y="166679"/>
                    </a:lnTo>
                    <a:cubicBezTo>
                      <a:pt x="717130" y="167053"/>
                      <a:pt x="717887" y="168201"/>
                      <a:pt x="719218" y="168756"/>
                    </a:cubicBezTo>
                    <a:lnTo>
                      <a:pt x="783155" y="195637"/>
                    </a:lnTo>
                    <a:cubicBezTo>
                      <a:pt x="785674" y="196696"/>
                      <a:pt x="789023" y="196825"/>
                      <a:pt x="791039" y="195954"/>
                    </a:cubicBezTo>
                    <a:lnTo>
                      <a:pt x="814114" y="186094"/>
                    </a:lnTo>
                    <a:cubicBezTo>
                      <a:pt x="814907" y="185752"/>
                      <a:pt x="815338" y="184578"/>
                      <a:pt x="815411" y="184124"/>
                    </a:cubicBezTo>
                    <a:cubicBezTo>
                      <a:pt x="815447" y="178782"/>
                      <a:pt x="815447" y="174188"/>
                      <a:pt x="815411" y="168846"/>
                    </a:cubicBezTo>
                    <a:close/>
                    <a:moveTo>
                      <a:pt x="806735" y="188866"/>
                    </a:moveTo>
                    <a:lnTo>
                      <a:pt x="806735" y="204018"/>
                    </a:lnTo>
                    <a:cubicBezTo>
                      <a:pt x="806735" y="204378"/>
                      <a:pt x="807491" y="205876"/>
                      <a:pt x="808859" y="206448"/>
                    </a:cubicBezTo>
                    <a:lnTo>
                      <a:pt x="872831" y="233369"/>
                    </a:lnTo>
                    <a:cubicBezTo>
                      <a:pt x="875315" y="234424"/>
                      <a:pt x="878699" y="234532"/>
                      <a:pt x="880751" y="233650"/>
                    </a:cubicBezTo>
                    <a:lnTo>
                      <a:pt x="903790" y="223660"/>
                    </a:lnTo>
                    <a:cubicBezTo>
                      <a:pt x="904583" y="223310"/>
                      <a:pt x="905051" y="222169"/>
                      <a:pt x="905087" y="221863"/>
                    </a:cubicBezTo>
                    <a:lnTo>
                      <a:pt x="905087" y="206732"/>
                    </a:lnTo>
                    <a:close/>
                    <a:moveTo>
                      <a:pt x="896375" y="226576"/>
                    </a:moveTo>
                    <a:lnTo>
                      <a:pt x="896375" y="241778"/>
                    </a:lnTo>
                    <a:cubicBezTo>
                      <a:pt x="896411" y="242135"/>
                      <a:pt x="897167" y="243600"/>
                      <a:pt x="898535" y="244176"/>
                    </a:cubicBezTo>
                    <a:lnTo>
                      <a:pt x="962434" y="271079"/>
                    </a:lnTo>
                    <a:cubicBezTo>
                      <a:pt x="964955" y="272134"/>
                      <a:pt x="968338" y="272234"/>
                      <a:pt x="970391" y="271338"/>
                    </a:cubicBezTo>
                    <a:lnTo>
                      <a:pt x="993395" y="261197"/>
                    </a:lnTo>
                    <a:cubicBezTo>
                      <a:pt x="994187" y="260840"/>
                      <a:pt x="994619" y="259656"/>
                      <a:pt x="994690" y="259188"/>
                    </a:cubicBezTo>
                    <a:cubicBezTo>
                      <a:pt x="994690" y="253964"/>
                      <a:pt x="994690" y="249479"/>
                      <a:pt x="994690" y="244252"/>
                    </a:cubicBezTo>
                    <a:close/>
                    <a:moveTo>
                      <a:pt x="986014" y="264098"/>
                    </a:moveTo>
                    <a:lnTo>
                      <a:pt x="986014" y="279899"/>
                    </a:lnTo>
                    <a:cubicBezTo>
                      <a:pt x="986051" y="280277"/>
                      <a:pt x="986807" y="281324"/>
                      <a:pt x="988139" y="281886"/>
                    </a:cubicBezTo>
                    <a:lnTo>
                      <a:pt x="1052147" y="308785"/>
                    </a:lnTo>
                    <a:cubicBezTo>
                      <a:pt x="1054631" y="309840"/>
                      <a:pt x="1058014" y="309937"/>
                      <a:pt x="1060030" y="309026"/>
                    </a:cubicBezTo>
                    <a:lnTo>
                      <a:pt x="1083035" y="298759"/>
                    </a:lnTo>
                    <a:cubicBezTo>
                      <a:pt x="1083827" y="298403"/>
                      <a:pt x="1084259" y="297010"/>
                      <a:pt x="1084367" y="296545"/>
                    </a:cubicBezTo>
                    <a:cubicBezTo>
                      <a:pt x="1084367" y="292286"/>
                      <a:pt x="1084367" y="287394"/>
                      <a:pt x="1084367" y="281472"/>
                    </a:cubicBezTo>
                    <a:close/>
                    <a:moveTo>
                      <a:pt x="1075727" y="301884"/>
                    </a:moveTo>
                    <a:lnTo>
                      <a:pt x="1075727" y="317015"/>
                    </a:lnTo>
                    <a:cubicBezTo>
                      <a:pt x="1075727" y="317375"/>
                      <a:pt x="1076447" y="319016"/>
                      <a:pt x="1077815" y="319593"/>
                    </a:cubicBezTo>
                    <a:lnTo>
                      <a:pt x="1141786" y="346492"/>
                    </a:lnTo>
                    <a:cubicBezTo>
                      <a:pt x="1144270" y="347550"/>
                      <a:pt x="1147655" y="347636"/>
                      <a:pt x="1149671" y="346715"/>
                    </a:cubicBezTo>
                    <a:lnTo>
                      <a:pt x="1172639" y="336296"/>
                    </a:lnTo>
                    <a:cubicBezTo>
                      <a:pt x="1173431" y="335936"/>
                      <a:pt x="1173935" y="334666"/>
                      <a:pt x="1173971" y="334345"/>
                    </a:cubicBezTo>
                    <a:lnTo>
                      <a:pt x="1173971" y="318995"/>
                    </a:lnTo>
                    <a:close/>
                    <a:moveTo>
                      <a:pt x="1165331" y="339688"/>
                    </a:moveTo>
                    <a:lnTo>
                      <a:pt x="1165331" y="354437"/>
                    </a:lnTo>
                    <a:cubicBezTo>
                      <a:pt x="1165367" y="354808"/>
                      <a:pt x="1166087" y="356730"/>
                      <a:pt x="1167455" y="357306"/>
                    </a:cubicBezTo>
                    <a:lnTo>
                      <a:pt x="1231391" y="384205"/>
                    </a:lnTo>
                    <a:cubicBezTo>
                      <a:pt x="1233911" y="385260"/>
                      <a:pt x="1237295" y="385325"/>
                      <a:pt x="1239311" y="384393"/>
                    </a:cubicBezTo>
                    <a:lnTo>
                      <a:pt x="1262279" y="373845"/>
                    </a:lnTo>
                    <a:cubicBezTo>
                      <a:pt x="1263071" y="373477"/>
                      <a:pt x="1263503" y="372387"/>
                      <a:pt x="1263575" y="371911"/>
                    </a:cubicBezTo>
                    <a:cubicBezTo>
                      <a:pt x="1263575" y="366572"/>
                      <a:pt x="1263575" y="361864"/>
                      <a:pt x="1263575" y="356525"/>
                    </a:cubicBezTo>
                    <a:close/>
                    <a:moveTo>
                      <a:pt x="1255007" y="377340"/>
                    </a:moveTo>
                    <a:lnTo>
                      <a:pt x="1255007" y="392651"/>
                    </a:lnTo>
                    <a:cubicBezTo>
                      <a:pt x="1255007" y="393339"/>
                      <a:pt x="1255727" y="394436"/>
                      <a:pt x="1257131" y="395030"/>
                    </a:cubicBezTo>
                    <a:lnTo>
                      <a:pt x="1321067" y="421912"/>
                    </a:lnTo>
                    <a:cubicBezTo>
                      <a:pt x="1323587" y="422970"/>
                      <a:pt x="1326935" y="423046"/>
                      <a:pt x="1328987" y="422099"/>
                    </a:cubicBezTo>
                    <a:lnTo>
                      <a:pt x="1351919" y="411403"/>
                    </a:lnTo>
                    <a:cubicBezTo>
                      <a:pt x="1352711" y="411032"/>
                      <a:pt x="1353143" y="409758"/>
                      <a:pt x="1353251" y="409283"/>
                    </a:cubicBezTo>
                    <a:cubicBezTo>
                      <a:pt x="1353251" y="404056"/>
                      <a:pt x="1353251" y="399646"/>
                      <a:pt x="1353251" y="394422"/>
                    </a:cubicBezTo>
                    <a:close/>
                    <a:moveTo>
                      <a:pt x="1344647" y="415086"/>
                    </a:moveTo>
                    <a:lnTo>
                      <a:pt x="1344647" y="430113"/>
                    </a:lnTo>
                    <a:cubicBezTo>
                      <a:pt x="1344647" y="430480"/>
                      <a:pt x="1345403" y="432147"/>
                      <a:pt x="1346771" y="432723"/>
                    </a:cubicBezTo>
                    <a:lnTo>
                      <a:pt x="1410707" y="459625"/>
                    </a:lnTo>
                    <a:cubicBezTo>
                      <a:pt x="1413227" y="460680"/>
                      <a:pt x="1416575" y="460731"/>
                      <a:pt x="1418591" y="459773"/>
                    </a:cubicBezTo>
                    <a:lnTo>
                      <a:pt x="1441523" y="448944"/>
                    </a:lnTo>
                    <a:cubicBezTo>
                      <a:pt x="1442315" y="448570"/>
                      <a:pt x="1442747" y="447619"/>
                      <a:pt x="1442820" y="447141"/>
                    </a:cubicBezTo>
                    <a:cubicBezTo>
                      <a:pt x="1442855" y="441913"/>
                      <a:pt x="1442855" y="437169"/>
                      <a:pt x="1442855" y="431941"/>
                    </a:cubicBezTo>
                    <a:close/>
                    <a:moveTo>
                      <a:pt x="1434287" y="452850"/>
                    </a:moveTo>
                    <a:cubicBezTo>
                      <a:pt x="1434287" y="458052"/>
                      <a:pt x="1434287" y="463326"/>
                      <a:pt x="1434287" y="468496"/>
                    </a:cubicBezTo>
                    <a:lnTo>
                      <a:pt x="1434287" y="468532"/>
                    </a:lnTo>
                    <a:lnTo>
                      <a:pt x="1434287" y="468532"/>
                    </a:lnTo>
                    <a:cubicBezTo>
                      <a:pt x="1434503" y="469201"/>
                      <a:pt x="1435223" y="469936"/>
                      <a:pt x="1436411" y="470429"/>
                    </a:cubicBezTo>
                    <a:lnTo>
                      <a:pt x="1500384" y="497350"/>
                    </a:lnTo>
                    <a:cubicBezTo>
                      <a:pt x="1502903" y="498405"/>
                      <a:pt x="1506251" y="498451"/>
                      <a:pt x="1508267" y="497479"/>
                    </a:cubicBezTo>
                    <a:lnTo>
                      <a:pt x="1531199" y="486503"/>
                    </a:lnTo>
                    <a:cubicBezTo>
                      <a:pt x="1531991" y="486121"/>
                      <a:pt x="1532423" y="485653"/>
                      <a:pt x="1532531" y="485164"/>
                    </a:cubicBezTo>
                    <a:cubicBezTo>
                      <a:pt x="1532531" y="485160"/>
                      <a:pt x="1532496" y="484534"/>
                      <a:pt x="1532531" y="469316"/>
                    </a:cubicBezTo>
                    <a:close/>
                    <a:moveTo>
                      <a:pt x="1523964" y="490261"/>
                    </a:moveTo>
                    <a:lnTo>
                      <a:pt x="1523964" y="505824"/>
                    </a:lnTo>
                    <a:cubicBezTo>
                      <a:pt x="1524035" y="506242"/>
                      <a:pt x="1524791" y="507617"/>
                      <a:pt x="1526087" y="508161"/>
                    </a:cubicBezTo>
                    <a:lnTo>
                      <a:pt x="1590023" y="535042"/>
                    </a:lnTo>
                    <a:cubicBezTo>
                      <a:pt x="1592544" y="536100"/>
                      <a:pt x="1595891" y="536136"/>
                      <a:pt x="1597907" y="535153"/>
                    </a:cubicBezTo>
                    <a:lnTo>
                      <a:pt x="1620803" y="524029"/>
                    </a:lnTo>
                    <a:cubicBezTo>
                      <a:pt x="1621595" y="523641"/>
                      <a:pt x="1622028" y="523183"/>
                      <a:pt x="1622099" y="522690"/>
                    </a:cubicBezTo>
                    <a:cubicBezTo>
                      <a:pt x="1622135" y="517351"/>
                      <a:pt x="1622099" y="512013"/>
                      <a:pt x="1622099" y="506674"/>
                    </a:cubicBezTo>
                    <a:close/>
                    <a:moveTo>
                      <a:pt x="288154" y="27945"/>
                    </a:moveTo>
                    <a:lnTo>
                      <a:pt x="288154" y="43631"/>
                    </a:lnTo>
                    <a:cubicBezTo>
                      <a:pt x="288154" y="44030"/>
                      <a:pt x="288622" y="44469"/>
                      <a:pt x="289451" y="44840"/>
                    </a:cubicBezTo>
                    <a:lnTo>
                      <a:pt x="350614" y="70829"/>
                    </a:lnTo>
                    <a:cubicBezTo>
                      <a:pt x="352162" y="71498"/>
                      <a:pt x="354323" y="71588"/>
                      <a:pt x="355618" y="71070"/>
                    </a:cubicBezTo>
                    <a:lnTo>
                      <a:pt x="406234" y="50755"/>
                    </a:lnTo>
                    <a:cubicBezTo>
                      <a:pt x="406774" y="50535"/>
                      <a:pt x="407026" y="50240"/>
                      <a:pt x="407063" y="49934"/>
                    </a:cubicBezTo>
                    <a:lnTo>
                      <a:pt x="407098" y="49934"/>
                    </a:lnTo>
                    <a:lnTo>
                      <a:pt x="407098" y="34253"/>
                    </a:lnTo>
                    <a:close/>
                    <a:moveTo>
                      <a:pt x="374662" y="64856"/>
                    </a:moveTo>
                    <a:cubicBezTo>
                      <a:pt x="374662" y="78572"/>
                      <a:pt x="374662" y="80106"/>
                      <a:pt x="374698" y="80322"/>
                    </a:cubicBezTo>
                    <a:cubicBezTo>
                      <a:pt x="374770" y="80538"/>
                      <a:pt x="375166" y="81290"/>
                      <a:pt x="375959" y="81618"/>
                    </a:cubicBezTo>
                    <a:lnTo>
                      <a:pt x="437087" y="107588"/>
                    </a:lnTo>
                    <a:cubicBezTo>
                      <a:pt x="438670" y="108258"/>
                      <a:pt x="440831" y="108362"/>
                      <a:pt x="442127" y="107833"/>
                    </a:cubicBezTo>
                    <a:lnTo>
                      <a:pt x="492670" y="87219"/>
                    </a:lnTo>
                    <a:cubicBezTo>
                      <a:pt x="493246" y="86993"/>
                      <a:pt x="493499" y="86244"/>
                      <a:pt x="493534" y="86089"/>
                    </a:cubicBezTo>
                    <a:lnTo>
                      <a:pt x="493534" y="70699"/>
                    </a:lnTo>
                    <a:close/>
                    <a:moveTo>
                      <a:pt x="461170" y="101411"/>
                    </a:moveTo>
                    <a:lnTo>
                      <a:pt x="461170" y="117049"/>
                    </a:lnTo>
                    <a:cubicBezTo>
                      <a:pt x="461206" y="117244"/>
                      <a:pt x="461638" y="118046"/>
                      <a:pt x="462467" y="118399"/>
                    </a:cubicBezTo>
                    <a:lnTo>
                      <a:pt x="523630" y="144370"/>
                    </a:lnTo>
                    <a:cubicBezTo>
                      <a:pt x="525178" y="145036"/>
                      <a:pt x="527339" y="145129"/>
                      <a:pt x="528635" y="144593"/>
                    </a:cubicBezTo>
                    <a:lnTo>
                      <a:pt x="579178" y="123680"/>
                    </a:lnTo>
                    <a:cubicBezTo>
                      <a:pt x="579718" y="123450"/>
                      <a:pt x="580007" y="122672"/>
                      <a:pt x="580007" y="122514"/>
                    </a:cubicBezTo>
                    <a:lnTo>
                      <a:pt x="580007" y="107160"/>
                    </a:lnTo>
                    <a:close/>
                    <a:moveTo>
                      <a:pt x="547678" y="138286"/>
                    </a:moveTo>
                    <a:lnTo>
                      <a:pt x="547678" y="153956"/>
                    </a:lnTo>
                    <a:cubicBezTo>
                      <a:pt x="547787" y="154190"/>
                      <a:pt x="548326" y="154860"/>
                      <a:pt x="549010" y="155155"/>
                    </a:cubicBezTo>
                    <a:lnTo>
                      <a:pt x="610138" y="181147"/>
                    </a:lnTo>
                    <a:cubicBezTo>
                      <a:pt x="611723" y="181813"/>
                      <a:pt x="613882" y="181910"/>
                      <a:pt x="615178" y="181370"/>
                    </a:cubicBezTo>
                    <a:lnTo>
                      <a:pt x="665651" y="160141"/>
                    </a:lnTo>
                    <a:cubicBezTo>
                      <a:pt x="666226" y="159911"/>
                      <a:pt x="666478" y="159616"/>
                      <a:pt x="666478" y="159306"/>
                    </a:cubicBezTo>
                    <a:lnTo>
                      <a:pt x="666515" y="143621"/>
                    </a:lnTo>
                    <a:close/>
                    <a:moveTo>
                      <a:pt x="634186" y="175121"/>
                    </a:moveTo>
                    <a:lnTo>
                      <a:pt x="634186" y="190547"/>
                    </a:lnTo>
                    <a:cubicBezTo>
                      <a:pt x="634223" y="190741"/>
                      <a:pt x="634726" y="191598"/>
                      <a:pt x="635518" y="191936"/>
                    </a:cubicBezTo>
                    <a:lnTo>
                      <a:pt x="696646" y="217925"/>
                    </a:lnTo>
                    <a:cubicBezTo>
                      <a:pt x="698231" y="218594"/>
                      <a:pt x="700391" y="218681"/>
                      <a:pt x="701651" y="218130"/>
                    </a:cubicBezTo>
                    <a:lnTo>
                      <a:pt x="752122" y="196606"/>
                    </a:lnTo>
                    <a:cubicBezTo>
                      <a:pt x="752662" y="196368"/>
                      <a:pt x="752951" y="195587"/>
                      <a:pt x="752987" y="195428"/>
                    </a:cubicBezTo>
                    <a:lnTo>
                      <a:pt x="752987" y="180031"/>
                    </a:lnTo>
                    <a:close/>
                    <a:moveTo>
                      <a:pt x="720694" y="211769"/>
                    </a:moveTo>
                    <a:cubicBezTo>
                      <a:pt x="720694" y="217007"/>
                      <a:pt x="720694" y="222252"/>
                      <a:pt x="720694" y="227486"/>
                    </a:cubicBezTo>
                    <a:cubicBezTo>
                      <a:pt x="720803" y="227908"/>
                      <a:pt x="721234" y="228386"/>
                      <a:pt x="722026" y="228714"/>
                    </a:cubicBezTo>
                    <a:lnTo>
                      <a:pt x="783155" y="254706"/>
                    </a:lnTo>
                    <a:cubicBezTo>
                      <a:pt x="784738" y="255372"/>
                      <a:pt x="786899" y="255451"/>
                      <a:pt x="788158" y="254893"/>
                    </a:cubicBezTo>
                    <a:lnTo>
                      <a:pt x="838594" y="233070"/>
                    </a:lnTo>
                    <a:cubicBezTo>
                      <a:pt x="839135" y="232829"/>
                      <a:pt x="839423" y="232051"/>
                      <a:pt x="839423" y="231893"/>
                    </a:cubicBezTo>
                    <a:lnTo>
                      <a:pt x="839459" y="216496"/>
                    </a:lnTo>
                    <a:close/>
                    <a:moveTo>
                      <a:pt x="807238" y="248622"/>
                    </a:moveTo>
                    <a:lnTo>
                      <a:pt x="807238" y="263897"/>
                    </a:lnTo>
                    <a:cubicBezTo>
                      <a:pt x="807274" y="264300"/>
                      <a:pt x="807706" y="265139"/>
                      <a:pt x="808535" y="265495"/>
                    </a:cubicBezTo>
                    <a:lnTo>
                      <a:pt x="869663" y="291484"/>
                    </a:lnTo>
                    <a:cubicBezTo>
                      <a:pt x="871247" y="292153"/>
                      <a:pt x="873407" y="292218"/>
                      <a:pt x="874667" y="291653"/>
                    </a:cubicBezTo>
                    <a:lnTo>
                      <a:pt x="925067" y="269552"/>
                    </a:lnTo>
                    <a:cubicBezTo>
                      <a:pt x="925607" y="269308"/>
                      <a:pt x="925895" y="268998"/>
                      <a:pt x="925895" y="268840"/>
                    </a:cubicBezTo>
                    <a:lnTo>
                      <a:pt x="925895" y="252956"/>
                    </a:lnTo>
                    <a:close/>
                    <a:moveTo>
                      <a:pt x="893747" y="285364"/>
                    </a:moveTo>
                    <a:lnTo>
                      <a:pt x="893747" y="300624"/>
                    </a:lnTo>
                    <a:cubicBezTo>
                      <a:pt x="893747" y="300833"/>
                      <a:pt x="894215" y="301913"/>
                      <a:pt x="895043" y="302273"/>
                    </a:cubicBezTo>
                    <a:lnTo>
                      <a:pt x="956171" y="328243"/>
                    </a:lnTo>
                    <a:cubicBezTo>
                      <a:pt x="957754" y="328913"/>
                      <a:pt x="959915" y="328985"/>
                      <a:pt x="961211" y="328412"/>
                    </a:cubicBezTo>
                    <a:lnTo>
                      <a:pt x="1011539" y="306017"/>
                    </a:lnTo>
                    <a:cubicBezTo>
                      <a:pt x="1012115" y="305768"/>
                      <a:pt x="1012367" y="305448"/>
                      <a:pt x="1012367" y="305124"/>
                    </a:cubicBezTo>
                    <a:cubicBezTo>
                      <a:pt x="1012402" y="299882"/>
                      <a:pt x="1012367" y="294641"/>
                      <a:pt x="1012367" y="289403"/>
                    </a:cubicBezTo>
                    <a:close/>
                    <a:moveTo>
                      <a:pt x="980254" y="322199"/>
                    </a:moveTo>
                    <a:lnTo>
                      <a:pt x="980254" y="337355"/>
                    </a:lnTo>
                    <a:cubicBezTo>
                      <a:pt x="980327" y="337754"/>
                      <a:pt x="980759" y="338690"/>
                      <a:pt x="981551" y="339032"/>
                    </a:cubicBezTo>
                    <a:lnTo>
                      <a:pt x="1042679" y="365024"/>
                    </a:lnTo>
                    <a:cubicBezTo>
                      <a:pt x="1044263" y="365690"/>
                      <a:pt x="1046423" y="365755"/>
                      <a:pt x="1047719" y="365172"/>
                    </a:cubicBezTo>
                    <a:lnTo>
                      <a:pt x="1098011" y="342474"/>
                    </a:lnTo>
                    <a:cubicBezTo>
                      <a:pt x="1098587" y="342222"/>
                      <a:pt x="1098839" y="341909"/>
                      <a:pt x="1098839" y="341581"/>
                    </a:cubicBezTo>
                    <a:lnTo>
                      <a:pt x="1098839" y="341581"/>
                    </a:lnTo>
                    <a:lnTo>
                      <a:pt x="1098839" y="325900"/>
                    </a:lnTo>
                    <a:close/>
                    <a:moveTo>
                      <a:pt x="1066727" y="358887"/>
                    </a:moveTo>
                    <a:lnTo>
                      <a:pt x="1066727" y="374374"/>
                    </a:lnTo>
                    <a:cubicBezTo>
                      <a:pt x="1066763" y="374590"/>
                      <a:pt x="1067195" y="375443"/>
                      <a:pt x="1068094" y="375814"/>
                    </a:cubicBezTo>
                    <a:lnTo>
                      <a:pt x="1129222" y="401802"/>
                    </a:lnTo>
                    <a:cubicBezTo>
                      <a:pt x="1130770" y="402472"/>
                      <a:pt x="1132931" y="402526"/>
                      <a:pt x="1134227" y="401932"/>
                    </a:cubicBezTo>
                    <a:lnTo>
                      <a:pt x="1184483" y="378938"/>
                    </a:lnTo>
                    <a:cubicBezTo>
                      <a:pt x="1185023" y="378686"/>
                      <a:pt x="1185311" y="378150"/>
                      <a:pt x="1185311" y="377902"/>
                    </a:cubicBezTo>
                    <a:lnTo>
                      <a:pt x="1185311" y="362361"/>
                    </a:lnTo>
                    <a:close/>
                    <a:moveTo>
                      <a:pt x="1153270" y="395646"/>
                    </a:moveTo>
                    <a:lnTo>
                      <a:pt x="1153270" y="410917"/>
                    </a:lnTo>
                    <a:cubicBezTo>
                      <a:pt x="1153270" y="411353"/>
                      <a:pt x="1153703" y="412224"/>
                      <a:pt x="1154603" y="412595"/>
                    </a:cubicBezTo>
                    <a:lnTo>
                      <a:pt x="1215731" y="438583"/>
                    </a:lnTo>
                    <a:cubicBezTo>
                      <a:pt x="1217279" y="439253"/>
                      <a:pt x="1219439" y="439289"/>
                      <a:pt x="1220735" y="438695"/>
                    </a:cubicBezTo>
                    <a:lnTo>
                      <a:pt x="1270955" y="415403"/>
                    </a:lnTo>
                    <a:cubicBezTo>
                      <a:pt x="1271495" y="415151"/>
                      <a:pt x="1271783" y="414539"/>
                      <a:pt x="1271820" y="414373"/>
                    </a:cubicBezTo>
                    <a:lnTo>
                      <a:pt x="1271820" y="398825"/>
                    </a:lnTo>
                    <a:close/>
                    <a:moveTo>
                      <a:pt x="1340075" y="428388"/>
                    </a:moveTo>
                    <a:lnTo>
                      <a:pt x="1241291" y="432352"/>
                    </a:lnTo>
                    <a:cubicBezTo>
                      <a:pt x="1241291" y="437993"/>
                      <a:pt x="1241291" y="447965"/>
                      <a:pt x="1241291" y="447997"/>
                    </a:cubicBezTo>
                    <a:cubicBezTo>
                      <a:pt x="1241327" y="448671"/>
                      <a:pt x="1242011" y="449412"/>
                      <a:pt x="1243379" y="449988"/>
                    </a:cubicBezTo>
                    <a:lnTo>
                      <a:pt x="1284059" y="467290"/>
                    </a:lnTo>
                    <a:cubicBezTo>
                      <a:pt x="1286543" y="468345"/>
                      <a:pt x="1289891" y="468409"/>
                      <a:pt x="1291907" y="467455"/>
                    </a:cubicBezTo>
                    <a:lnTo>
                      <a:pt x="1338743" y="445502"/>
                    </a:lnTo>
                    <a:cubicBezTo>
                      <a:pt x="1339643" y="445070"/>
                      <a:pt x="1340075" y="443569"/>
                      <a:pt x="1340075" y="443011"/>
                    </a:cubicBezTo>
                    <a:close/>
                    <a:moveTo>
                      <a:pt x="1407791" y="456889"/>
                    </a:moveTo>
                    <a:lnTo>
                      <a:pt x="1309115" y="461407"/>
                    </a:lnTo>
                    <a:cubicBezTo>
                      <a:pt x="1309115" y="466624"/>
                      <a:pt x="1309007" y="473539"/>
                      <a:pt x="1309115" y="476466"/>
                    </a:cubicBezTo>
                    <a:cubicBezTo>
                      <a:pt x="1309151" y="477816"/>
                      <a:pt x="1310015" y="478313"/>
                      <a:pt x="1311203" y="478820"/>
                    </a:cubicBezTo>
                    <a:lnTo>
                      <a:pt x="1351811" y="496086"/>
                    </a:lnTo>
                    <a:cubicBezTo>
                      <a:pt x="1354295" y="497141"/>
                      <a:pt x="1357715" y="497202"/>
                      <a:pt x="1359731" y="496255"/>
                    </a:cubicBezTo>
                    <a:lnTo>
                      <a:pt x="1406496" y="474097"/>
                    </a:lnTo>
                    <a:cubicBezTo>
                      <a:pt x="1407395" y="473669"/>
                      <a:pt x="1407827" y="473136"/>
                      <a:pt x="1407791" y="472571"/>
                    </a:cubicBezTo>
                    <a:cubicBezTo>
                      <a:pt x="1407827" y="467344"/>
                      <a:pt x="1407791" y="462117"/>
                      <a:pt x="1407791" y="456889"/>
                    </a:cubicBezTo>
                    <a:close/>
                    <a:moveTo>
                      <a:pt x="1475579" y="485538"/>
                    </a:moveTo>
                    <a:lnTo>
                      <a:pt x="1376868" y="489855"/>
                    </a:lnTo>
                    <a:lnTo>
                      <a:pt x="1376868" y="505486"/>
                    </a:lnTo>
                    <a:cubicBezTo>
                      <a:pt x="1376868" y="505864"/>
                      <a:pt x="1377587" y="507048"/>
                      <a:pt x="1378955" y="507621"/>
                    </a:cubicBezTo>
                    <a:lnTo>
                      <a:pt x="1419635" y="524904"/>
                    </a:lnTo>
                    <a:cubicBezTo>
                      <a:pt x="1422119" y="525959"/>
                      <a:pt x="1425467" y="526024"/>
                      <a:pt x="1427483" y="525052"/>
                    </a:cubicBezTo>
                    <a:lnTo>
                      <a:pt x="1474247" y="502671"/>
                    </a:lnTo>
                    <a:cubicBezTo>
                      <a:pt x="1475147" y="502231"/>
                      <a:pt x="1475579" y="501691"/>
                      <a:pt x="1475579" y="501126"/>
                    </a:cubicBezTo>
                    <a:close/>
                    <a:moveTo>
                      <a:pt x="1448651" y="520681"/>
                    </a:moveTo>
                    <a:cubicBezTo>
                      <a:pt x="1448651" y="525898"/>
                      <a:pt x="1448651" y="533314"/>
                      <a:pt x="1448651" y="536237"/>
                    </a:cubicBezTo>
                    <a:cubicBezTo>
                      <a:pt x="1448651" y="536817"/>
                      <a:pt x="1449480" y="537598"/>
                      <a:pt x="1450667" y="538113"/>
                    </a:cubicBezTo>
                    <a:lnTo>
                      <a:pt x="1521659" y="568288"/>
                    </a:lnTo>
                    <a:cubicBezTo>
                      <a:pt x="1524143" y="569343"/>
                      <a:pt x="1527491" y="569382"/>
                      <a:pt x="1529507" y="568399"/>
                    </a:cubicBezTo>
                    <a:lnTo>
                      <a:pt x="1576236" y="545701"/>
                    </a:lnTo>
                    <a:cubicBezTo>
                      <a:pt x="1577099" y="545284"/>
                      <a:pt x="1577531" y="544762"/>
                      <a:pt x="1577567" y="544233"/>
                    </a:cubicBezTo>
                    <a:cubicBezTo>
                      <a:pt x="1577603" y="538962"/>
                      <a:pt x="1577567" y="533688"/>
                      <a:pt x="1577567" y="528418"/>
                    </a:cubicBezTo>
                    <a:close/>
                    <a:moveTo>
                      <a:pt x="219502" y="55165"/>
                    </a:moveTo>
                    <a:lnTo>
                      <a:pt x="219502" y="70768"/>
                    </a:lnTo>
                    <a:cubicBezTo>
                      <a:pt x="219358" y="71135"/>
                      <a:pt x="219934" y="72431"/>
                      <a:pt x="221554" y="73136"/>
                    </a:cubicBezTo>
                    <a:lnTo>
                      <a:pt x="327467" y="118619"/>
                    </a:lnTo>
                    <a:cubicBezTo>
                      <a:pt x="329951" y="119688"/>
                      <a:pt x="333371" y="119868"/>
                      <a:pt x="335387" y="119047"/>
                    </a:cubicBezTo>
                    <a:lnTo>
                      <a:pt x="383339" y="99625"/>
                    </a:lnTo>
                    <a:cubicBezTo>
                      <a:pt x="384130" y="99301"/>
                      <a:pt x="384598" y="98351"/>
                      <a:pt x="384634" y="98124"/>
                    </a:cubicBezTo>
                    <a:lnTo>
                      <a:pt x="384634" y="82435"/>
                    </a:lnTo>
                    <a:close/>
                    <a:moveTo>
                      <a:pt x="348959" y="111494"/>
                    </a:moveTo>
                    <a:lnTo>
                      <a:pt x="348959" y="126956"/>
                    </a:lnTo>
                    <a:cubicBezTo>
                      <a:pt x="348994" y="127334"/>
                      <a:pt x="349462" y="128080"/>
                      <a:pt x="350290" y="128443"/>
                    </a:cubicBezTo>
                    <a:lnTo>
                      <a:pt x="411491" y="154730"/>
                    </a:lnTo>
                    <a:cubicBezTo>
                      <a:pt x="413110" y="155421"/>
                      <a:pt x="415126" y="155515"/>
                      <a:pt x="416459" y="154971"/>
                    </a:cubicBezTo>
                    <a:lnTo>
                      <a:pt x="467002" y="134192"/>
                    </a:lnTo>
                    <a:cubicBezTo>
                      <a:pt x="467579" y="133955"/>
                      <a:pt x="467866" y="133357"/>
                      <a:pt x="467866" y="133037"/>
                    </a:cubicBezTo>
                    <a:cubicBezTo>
                      <a:pt x="467866" y="127810"/>
                      <a:pt x="467866" y="122881"/>
                      <a:pt x="467866" y="117654"/>
                    </a:cubicBezTo>
                    <a:close/>
                    <a:moveTo>
                      <a:pt x="435539" y="148646"/>
                    </a:moveTo>
                    <a:lnTo>
                      <a:pt x="435539" y="164479"/>
                    </a:lnTo>
                    <a:cubicBezTo>
                      <a:pt x="435611" y="164857"/>
                      <a:pt x="436042" y="165253"/>
                      <a:pt x="436871" y="165613"/>
                    </a:cubicBezTo>
                    <a:lnTo>
                      <a:pt x="498071" y="191918"/>
                    </a:lnTo>
                    <a:cubicBezTo>
                      <a:pt x="499691" y="192610"/>
                      <a:pt x="501707" y="192692"/>
                      <a:pt x="503002" y="192142"/>
                    </a:cubicBezTo>
                    <a:lnTo>
                      <a:pt x="553510" y="171064"/>
                    </a:lnTo>
                    <a:cubicBezTo>
                      <a:pt x="554087" y="170826"/>
                      <a:pt x="554374" y="170192"/>
                      <a:pt x="554411" y="169958"/>
                    </a:cubicBezTo>
                    <a:lnTo>
                      <a:pt x="554411" y="154525"/>
                    </a:lnTo>
                    <a:close/>
                    <a:moveTo>
                      <a:pt x="522082" y="186004"/>
                    </a:moveTo>
                    <a:lnTo>
                      <a:pt x="522082" y="201314"/>
                    </a:lnTo>
                    <a:cubicBezTo>
                      <a:pt x="522154" y="201685"/>
                      <a:pt x="522622" y="202448"/>
                      <a:pt x="523414" y="202801"/>
                    </a:cubicBezTo>
                    <a:lnTo>
                      <a:pt x="584614" y="229088"/>
                    </a:lnTo>
                    <a:cubicBezTo>
                      <a:pt x="586234" y="229780"/>
                      <a:pt x="588250" y="229873"/>
                      <a:pt x="589582" y="229312"/>
                    </a:cubicBezTo>
                    <a:lnTo>
                      <a:pt x="640055" y="207935"/>
                    </a:lnTo>
                    <a:cubicBezTo>
                      <a:pt x="640630" y="207690"/>
                      <a:pt x="640919" y="206977"/>
                      <a:pt x="640919" y="206653"/>
                    </a:cubicBezTo>
                    <a:cubicBezTo>
                      <a:pt x="640919" y="201408"/>
                      <a:pt x="640919" y="196570"/>
                      <a:pt x="640919" y="191324"/>
                    </a:cubicBezTo>
                    <a:close/>
                    <a:moveTo>
                      <a:pt x="608662" y="223062"/>
                    </a:moveTo>
                    <a:lnTo>
                      <a:pt x="608662" y="238762"/>
                    </a:lnTo>
                    <a:cubicBezTo>
                      <a:pt x="608662" y="239168"/>
                      <a:pt x="609095" y="239608"/>
                      <a:pt x="609994" y="239989"/>
                    </a:cubicBezTo>
                    <a:lnTo>
                      <a:pt x="671194" y="266276"/>
                    </a:lnTo>
                    <a:cubicBezTo>
                      <a:pt x="672815" y="266968"/>
                      <a:pt x="674831" y="267047"/>
                      <a:pt x="676127" y="266482"/>
                    </a:cubicBezTo>
                    <a:lnTo>
                      <a:pt x="726563" y="244810"/>
                    </a:lnTo>
                    <a:cubicBezTo>
                      <a:pt x="727138" y="244565"/>
                      <a:pt x="727427" y="243848"/>
                      <a:pt x="727463" y="243686"/>
                    </a:cubicBezTo>
                    <a:lnTo>
                      <a:pt x="727463" y="228196"/>
                    </a:lnTo>
                    <a:close/>
                    <a:moveTo>
                      <a:pt x="695207" y="260380"/>
                    </a:moveTo>
                    <a:lnTo>
                      <a:pt x="695207" y="275654"/>
                    </a:lnTo>
                    <a:cubicBezTo>
                      <a:pt x="695279" y="276025"/>
                      <a:pt x="695747" y="276814"/>
                      <a:pt x="696539" y="277159"/>
                    </a:cubicBezTo>
                    <a:lnTo>
                      <a:pt x="757774" y="303464"/>
                    </a:lnTo>
                    <a:cubicBezTo>
                      <a:pt x="759395" y="304156"/>
                      <a:pt x="761375" y="304228"/>
                      <a:pt x="762706" y="303652"/>
                    </a:cubicBezTo>
                    <a:lnTo>
                      <a:pt x="813107" y="281681"/>
                    </a:lnTo>
                    <a:cubicBezTo>
                      <a:pt x="813683" y="281425"/>
                      <a:pt x="813971" y="280896"/>
                      <a:pt x="813971" y="280730"/>
                    </a:cubicBezTo>
                    <a:lnTo>
                      <a:pt x="813971" y="265067"/>
                    </a:lnTo>
                    <a:close/>
                    <a:moveTo>
                      <a:pt x="781786" y="297420"/>
                    </a:moveTo>
                    <a:lnTo>
                      <a:pt x="781786" y="312842"/>
                    </a:lnTo>
                    <a:cubicBezTo>
                      <a:pt x="781751" y="313256"/>
                      <a:pt x="782219" y="313962"/>
                      <a:pt x="783119" y="314347"/>
                    </a:cubicBezTo>
                    <a:lnTo>
                      <a:pt x="844354" y="340634"/>
                    </a:lnTo>
                    <a:cubicBezTo>
                      <a:pt x="845939" y="341326"/>
                      <a:pt x="847955" y="341405"/>
                      <a:pt x="849251" y="340822"/>
                    </a:cubicBezTo>
                    <a:lnTo>
                      <a:pt x="899615" y="318552"/>
                    </a:lnTo>
                    <a:cubicBezTo>
                      <a:pt x="900190" y="318300"/>
                      <a:pt x="900479" y="317576"/>
                      <a:pt x="900514" y="317414"/>
                    </a:cubicBezTo>
                    <a:lnTo>
                      <a:pt x="900514" y="301920"/>
                    </a:lnTo>
                    <a:close/>
                    <a:moveTo>
                      <a:pt x="868331" y="334702"/>
                    </a:moveTo>
                    <a:lnTo>
                      <a:pt x="868331" y="350124"/>
                    </a:lnTo>
                    <a:cubicBezTo>
                      <a:pt x="868402" y="350513"/>
                      <a:pt x="868835" y="351179"/>
                      <a:pt x="869663" y="351535"/>
                    </a:cubicBezTo>
                    <a:lnTo>
                      <a:pt x="930899" y="377822"/>
                    </a:lnTo>
                    <a:cubicBezTo>
                      <a:pt x="932519" y="378514"/>
                      <a:pt x="934498" y="378582"/>
                      <a:pt x="935831" y="377992"/>
                    </a:cubicBezTo>
                    <a:lnTo>
                      <a:pt x="986158" y="355427"/>
                    </a:lnTo>
                    <a:cubicBezTo>
                      <a:pt x="986735" y="355164"/>
                      <a:pt x="986987" y="354440"/>
                      <a:pt x="987023" y="354275"/>
                    </a:cubicBezTo>
                    <a:lnTo>
                      <a:pt x="987023" y="338795"/>
                    </a:lnTo>
                    <a:close/>
                    <a:moveTo>
                      <a:pt x="954911" y="371814"/>
                    </a:moveTo>
                    <a:lnTo>
                      <a:pt x="954911" y="387161"/>
                    </a:lnTo>
                    <a:cubicBezTo>
                      <a:pt x="954911" y="387571"/>
                      <a:pt x="955379" y="388331"/>
                      <a:pt x="956243" y="388705"/>
                    </a:cubicBezTo>
                    <a:lnTo>
                      <a:pt x="1017479" y="415010"/>
                    </a:lnTo>
                    <a:cubicBezTo>
                      <a:pt x="1019062" y="415705"/>
                      <a:pt x="1021078" y="415759"/>
                      <a:pt x="1022375" y="415158"/>
                    </a:cubicBezTo>
                    <a:lnTo>
                      <a:pt x="1072667" y="392294"/>
                    </a:lnTo>
                    <a:cubicBezTo>
                      <a:pt x="1073243" y="392032"/>
                      <a:pt x="1073530" y="391312"/>
                      <a:pt x="1073567" y="391143"/>
                    </a:cubicBezTo>
                    <a:lnTo>
                      <a:pt x="1073567" y="375702"/>
                    </a:lnTo>
                    <a:close/>
                    <a:moveTo>
                      <a:pt x="1041455" y="409060"/>
                    </a:moveTo>
                    <a:lnTo>
                      <a:pt x="1041455" y="424741"/>
                    </a:lnTo>
                    <a:cubicBezTo>
                      <a:pt x="1041527" y="425134"/>
                      <a:pt x="1041959" y="425537"/>
                      <a:pt x="1042786" y="425893"/>
                    </a:cubicBezTo>
                    <a:lnTo>
                      <a:pt x="1104023" y="452181"/>
                    </a:lnTo>
                    <a:cubicBezTo>
                      <a:pt x="1105642" y="452872"/>
                      <a:pt x="1107623" y="452940"/>
                      <a:pt x="1108955" y="452328"/>
                    </a:cubicBezTo>
                    <a:lnTo>
                      <a:pt x="1159211" y="429169"/>
                    </a:lnTo>
                    <a:cubicBezTo>
                      <a:pt x="1159786" y="428903"/>
                      <a:pt x="1160039" y="428392"/>
                      <a:pt x="1160075" y="428223"/>
                    </a:cubicBezTo>
                    <a:lnTo>
                      <a:pt x="1160075" y="412519"/>
                    </a:lnTo>
                    <a:close/>
                    <a:moveTo>
                      <a:pt x="1128035" y="446172"/>
                    </a:moveTo>
                    <a:lnTo>
                      <a:pt x="1128035" y="461652"/>
                    </a:lnTo>
                    <a:cubicBezTo>
                      <a:pt x="1128071" y="461857"/>
                      <a:pt x="1128503" y="462707"/>
                      <a:pt x="1129367" y="463085"/>
                    </a:cubicBezTo>
                    <a:lnTo>
                      <a:pt x="1190603" y="489369"/>
                    </a:lnTo>
                    <a:cubicBezTo>
                      <a:pt x="1192187" y="490063"/>
                      <a:pt x="1194203" y="490114"/>
                      <a:pt x="1195499" y="489498"/>
                    </a:cubicBezTo>
                    <a:lnTo>
                      <a:pt x="1245719" y="466058"/>
                    </a:lnTo>
                    <a:cubicBezTo>
                      <a:pt x="1246295" y="465788"/>
                      <a:pt x="1246583" y="465079"/>
                      <a:pt x="1246583" y="464910"/>
                    </a:cubicBezTo>
                    <a:lnTo>
                      <a:pt x="1246583" y="449391"/>
                    </a:lnTo>
                    <a:close/>
                    <a:moveTo>
                      <a:pt x="1313939" y="478932"/>
                    </a:moveTo>
                    <a:lnTo>
                      <a:pt x="1215155" y="482932"/>
                    </a:lnTo>
                    <a:lnTo>
                      <a:pt x="1215155" y="498588"/>
                    </a:lnTo>
                    <a:cubicBezTo>
                      <a:pt x="1215227" y="499006"/>
                      <a:pt x="1215983" y="499927"/>
                      <a:pt x="1217279" y="500478"/>
                    </a:cubicBezTo>
                    <a:lnTo>
                      <a:pt x="1257923" y="517945"/>
                    </a:lnTo>
                    <a:cubicBezTo>
                      <a:pt x="1260407" y="519015"/>
                      <a:pt x="1263827" y="519097"/>
                      <a:pt x="1265843" y="518151"/>
                    </a:cubicBezTo>
                    <a:lnTo>
                      <a:pt x="1312607" y="496068"/>
                    </a:lnTo>
                    <a:cubicBezTo>
                      <a:pt x="1313507" y="495647"/>
                      <a:pt x="1313903" y="494729"/>
                      <a:pt x="1313903" y="494452"/>
                    </a:cubicBezTo>
                    <a:close/>
                    <a:moveTo>
                      <a:pt x="1381727" y="507714"/>
                    </a:moveTo>
                    <a:lnTo>
                      <a:pt x="1282979" y="512009"/>
                    </a:lnTo>
                    <a:lnTo>
                      <a:pt x="1282979" y="527068"/>
                    </a:lnTo>
                    <a:cubicBezTo>
                      <a:pt x="1283015" y="527464"/>
                      <a:pt x="1283735" y="529044"/>
                      <a:pt x="1285067" y="529609"/>
                    </a:cubicBezTo>
                    <a:lnTo>
                      <a:pt x="1325747" y="547077"/>
                    </a:lnTo>
                    <a:cubicBezTo>
                      <a:pt x="1328231" y="548146"/>
                      <a:pt x="1331579" y="548211"/>
                      <a:pt x="1333631" y="547246"/>
                    </a:cubicBezTo>
                    <a:lnTo>
                      <a:pt x="1380359" y="524958"/>
                    </a:lnTo>
                    <a:cubicBezTo>
                      <a:pt x="1381295" y="524523"/>
                      <a:pt x="1381727" y="523741"/>
                      <a:pt x="1381691" y="523173"/>
                    </a:cubicBezTo>
                    <a:close/>
                    <a:moveTo>
                      <a:pt x="1354223" y="542501"/>
                    </a:moveTo>
                    <a:lnTo>
                      <a:pt x="1354223" y="558370"/>
                    </a:lnTo>
                    <a:cubicBezTo>
                      <a:pt x="1354187" y="558643"/>
                      <a:pt x="1354619" y="559137"/>
                      <a:pt x="1355591" y="559543"/>
                    </a:cubicBezTo>
                    <a:lnTo>
                      <a:pt x="1363187" y="562798"/>
                    </a:lnTo>
                    <a:cubicBezTo>
                      <a:pt x="1370063" y="565753"/>
                      <a:pt x="1371107" y="570437"/>
                      <a:pt x="1365455" y="573162"/>
                    </a:cubicBezTo>
                    <a:lnTo>
                      <a:pt x="1357715" y="576881"/>
                    </a:lnTo>
                    <a:lnTo>
                      <a:pt x="1350011" y="580582"/>
                    </a:lnTo>
                    <a:lnTo>
                      <a:pt x="1308323" y="585456"/>
                    </a:lnTo>
                    <a:lnTo>
                      <a:pt x="1308323" y="601062"/>
                    </a:lnTo>
                    <a:cubicBezTo>
                      <a:pt x="1308323" y="601282"/>
                      <a:pt x="1308791" y="602056"/>
                      <a:pt x="1309691" y="602441"/>
                    </a:cubicBezTo>
                    <a:lnTo>
                      <a:pt x="1386083" y="635575"/>
                    </a:lnTo>
                    <a:cubicBezTo>
                      <a:pt x="1387667" y="636274"/>
                      <a:pt x="1389755" y="636310"/>
                      <a:pt x="1391051" y="635687"/>
                    </a:cubicBezTo>
                    <a:lnTo>
                      <a:pt x="1459811" y="602275"/>
                    </a:lnTo>
                    <a:lnTo>
                      <a:pt x="1473347" y="595691"/>
                    </a:lnTo>
                    <a:lnTo>
                      <a:pt x="1508339" y="578685"/>
                    </a:lnTo>
                    <a:cubicBezTo>
                      <a:pt x="1508951" y="578386"/>
                      <a:pt x="1509203" y="577601"/>
                      <a:pt x="1509203" y="577410"/>
                    </a:cubicBezTo>
                    <a:lnTo>
                      <a:pt x="1509203" y="561941"/>
                    </a:lnTo>
                    <a:cubicBezTo>
                      <a:pt x="1457544" y="555745"/>
                      <a:pt x="1405847" y="549035"/>
                      <a:pt x="1354223" y="542501"/>
                    </a:cubicBezTo>
                    <a:close/>
                    <a:moveTo>
                      <a:pt x="149950" y="82939"/>
                    </a:moveTo>
                    <a:lnTo>
                      <a:pt x="149950" y="98437"/>
                    </a:lnTo>
                    <a:cubicBezTo>
                      <a:pt x="149950" y="98437"/>
                      <a:pt x="149914" y="99827"/>
                      <a:pt x="152074" y="100763"/>
                    </a:cubicBezTo>
                    <a:lnTo>
                      <a:pt x="278290" y="155548"/>
                    </a:lnTo>
                    <a:cubicBezTo>
                      <a:pt x="280774" y="156628"/>
                      <a:pt x="284158" y="156808"/>
                      <a:pt x="286210" y="155976"/>
                    </a:cubicBezTo>
                    <a:lnTo>
                      <a:pt x="334090" y="136500"/>
                    </a:lnTo>
                    <a:cubicBezTo>
                      <a:pt x="334919" y="136169"/>
                      <a:pt x="335350" y="135744"/>
                      <a:pt x="335422" y="135290"/>
                    </a:cubicBezTo>
                    <a:lnTo>
                      <a:pt x="335422" y="119029"/>
                    </a:lnTo>
                    <a:close/>
                    <a:moveTo>
                      <a:pt x="301546" y="149280"/>
                    </a:moveTo>
                    <a:lnTo>
                      <a:pt x="301546" y="164850"/>
                    </a:lnTo>
                    <a:cubicBezTo>
                      <a:pt x="301654" y="164850"/>
                      <a:pt x="301403" y="165574"/>
                      <a:pt x="302914" y="166225"/>
                    </a:cubicBezTo>
                    <a:lnTo>
                      <a:pt x="364150" y="192811"/>
                    </a:lnTo>
                    <a:cubicBezTo>
                      <a:pt x="365770" y="193510"/>
                      <a:pt x="367786" y="193600"/>
                      <a:pt x="369118" y="193052"/>
                    </a:cubicBezTo>
                    <a:lnTo>
                      <a:pt x="419626" y="172197"/>
                    </a:lnTo>
                    <a:cubicBezTo>
                      <a:pt x="420202" y="171960"/>
                      <a:pt x="420491" y="171672"/>
                      <a:pt x="420491" y="171362"/>
                    </a:cubicBezTo>
                    <a:cubicBezTo>
                      <a:pt x="420526" y="166135"/>
                      <a:pt x="420526" y="160908"/>
                      <a:pt x="420526" y="155681"/>
                    </a:cubicBezTo>
                    <a:close/>
                    <a:moveTo>
                      <a:pt x="388162" y="186857"/>
                    </a:moveTo>
                    <a:lnTo>
                      <a:pt x="388162" y="202542"/>
                    </a:lnTo>
                    <a:cubicBezTo>
                      <a:pt x="388270" y="202542"/>
                      <a:pt x="387911" y="203122"/>
                      <a:pt x="389531" y="203806"/>
                    </a:cubicBezTo>
                    <a:lnTo>
                      <a:pt x="450766" y="230392"/>
                    </a:lnTo>
                    <a:cubicBezTo>
                      <a:pt x="452387" y="231090"/>
                      <a:pt x="454403" y="231187"/>
                      <a:pt x="455698" y="230633"/>
                    </a:cubicBezTo>
                    <a:lnTo>
                      <a:pt x="506207" y="209479"/>
                    </a:lnTo>
                    <a:cubicBezTo>
                      <a:pt x="506782" y="209242"/>
                      <a:pt x="507071" y="208954"/>
                      <a:pt x="507071" y="208644"/>
                    </a:cubicBezTo>
                    <a:cubicBezTo>
                      <a:pt x="507106" y="203395"/>
                      <a:pt x="507106" y="198150"/>
                      <a:pt x="507106" y="192905"/>
                    </a:cubicBezTo>
                    <a:close/>
                    <a:moveTo>
                      <a:pt x="561430" y="262147"/>
                    </a:moveTo>
                    <a:lnTo>
                      <a:pt x="561430" y="277829"/>
                    </a:lnTo>
                    <a:cubicBezTo>
                      <a:pt x="561467" y="278221"/>
                      <a:pt x="561898" y="278635"/>
                      <a:pt x="562763" y="279002"/>
                    </a:cubicBezTo>
                    <a:lnTo>
                      <a:pt x="623999" y="305585"/>
                    </a:lnTo>
                    <a:cubicBezTo>
                      <a:pt x="625619" y="306287"/>
                      <a:pt x="627635" y="306362"/>
                      <a:pt x="628930" y="305790"/>
                    </a:cubicBezTo>
                    <a:lnTo>
                      <a:pt x="679367" y="284042"/>
                    </a:lnTo>
                    <a:cubicBezTo>
                      <a:pt x="679943" y="283794"/>
                      <a:pt x="680231" y="283492"/>
                      <a:pt x="680231" y="283168"/>
                    </a:cubicBezTo>
                    <a:cubicBezTo>
                      <a:pt x="680231" y="277930"/>
                      <a:pt x="680231" y="272688"/>
                      <a:pt x="680231" y="267450"/>
                    </a:cubicBezTo>
                    <a:close/>
                    <a:moveTo>
                      <a:pt x="648047" y="299818"/>
                    </a:moveTo>
                    <a:cubicBezTo>
                      <a:pt x="648047" y="306154"/>
                      <a:pt x="648047" y="315164"/>
                      <a:pt x="648082" y="315186"/>
                    </a:cubicBezTo>
                    <a:cubicBezTo>
                      <a:pt x="648119" y="315204"/>
                      <a:pt x="648047" y="316000"/>
                      <a:pt x="649379" y="316583"/>
                    </a:cubicBezTo>
                    <a:lnTo>
                      <a:pt x="710614" y="343165"/>
                    </a:lnTo>
                    <a:cubicBezTo>
                      <a:pt x="712234" y="343864"/>
                      <a:pt x="714215" y="343946"/>
                      <a:pt x="715547" y="343371"/>
                    </a:cubicBezTo>
                    <a:lnTo>
                      <a:pt x="765947" y="321324"/>
                    </a:lnTo>
                    <a:cubicBezTo>
                      <a:pt x="766523" y="321072"/>
                      <a:pt x="766811" y="320773"/>
                      <a:pt x="766811" y="320453"/>
                    </a:cubicBezTo>
                    <a:cubicBezTo>
                      <a:pt x="766847" y="315204"/>
                      <a:pt x="766811" y="309959"/>
                      <a:pt x="766811" y="304714"/>
                    </a:cubicBezTo>
                    <a:close/>
                    <a:moveTo>
                      <a:pt x="734627" y="337286"/>
                    </a:moveTo>
                    <a:lnTo>
                      <a:pt x="734627" y="352734"/>
                    </a:lnTo>
                    <a:cubicBezTo>
                      <a:pt x="734627" y="352946"/>
                      <a:pt x="735058" y="353782"/>
                      <a:pt x="735995" y="354178"/>
                    </a:cubicBezTo>
                    <a:lnTo>
                      <a:pt x="797231" y="380764"/>
                    </a:lnTo>
                    <a:cubicBezTo>
                      <a:pt x="798851" y="381462"/>
                      <a:pt x="800831" y="381516"/>
                      <a:pt x="802162" y="380933"/>
                    </a:cubicBezTo>
                    <a:lnTo>
                      <a:pt x="852527" y="358609"/>
                    </a:lnTo>
                    <a:cubicBezTo>
                      <a:pt x="853103" y="358357"/>
                      <a:pt x="853391" y="357630"/>
                      <a:pt x="853391" y="357468"/>
                    </a:cubicBezTo>
                    <a:lnTo>
                      <a:pt x="853391" y="342031"/>
                    </a:lnTo>
                    <a:close/>
                    <a:moveTo>
                      <a:pt x="821242" y="374773"/>
                    </a:moveTo>
                    <a:lnTo>
                      <a:pt x="821242" y="390566"/>
                    </a:lnTo>
                    <a:cubicBezTo>
                      <a:pt x="821279" y="390970"/>
                      <a:pt x="821747" y="391384"/>
                      <a:pt x="822575" y="391758"/>
                    </a:cubicBezTo>
                    <a:lnTo>
                      <a:pt x="883847" y="418341"/>
                    </a:lnTo>
                    <a:cubicBezTo>
                      <a:pt x="885466" y="419042"/>
                      <a:pt x="887447" y="419104"/>
                      <a:pt x="888779" y="418510"/>
                    </a:cubicBezTo>
                    <a:lnTo>
                      <a:pt x="939071" y="395887"/>
                    </a:lnTo>
                    <a:cubicBezTo>
                      <a:pt x="939647" y="395632"/>
                      <a:pt x="939934" y="395322"/>
                      <a:pt x="939971" y="394994"/>
                    </a:cubicBezTo>
                    <a:cubicBezTo>
                      <a:pt x="940007" y="389767"/>
                      <a:pt x="939971" y="384540"/>
                      <a:pt x="939971" y="379313"/>
                    </a:cubicBezTo>
                    <a:close/>
                    <a:moveTo>
                      <a:pt x="907859" y="412390"/>
                    </a:moveTo>
                    <a:lnTo>
                      <a:pt x="907859" y="428129"/>
                    </a:lnTo>
                    <a:cubicBezTo>
                      <a:pt x="907895" y="428539"/>
                      <a:pt x="908327" y="428975"/>
                      <a:pt x="909190" y="429357"/>
                    </a:cubicBezTo>
                    <a:lnTo>
                      <a:pt x="970463" y="455939"/>
                    </a:lnTo>
                    <a:cubicBezTo>
                      <a:pt x="972083" y="456637"/>
                      <a:pt x="974062" y="456688"/>
                      <a:pt x="975395" y="456086"/>
                    </a:cubicBezTo>
                    <a:lnTo>
                      <a:pt x="1025651" y="433169"/>
                    </a:lnTo>
                    <a:cubicBezTo>
                      <a:pt x="1026227" y="432910"/>
                      <a:pt x="1026514" y="432586"/>
                      <a:pt x="1026551" y="432254"/>
                    </a:cubicBezTo>
                    <a:cubicBezTo>
                      <a:pt x="1026587" y="427070"/>
                      <a:pt x="1026551" y="421793"/>
                      <a:pt x="1026551" y="416573"/>
                    </a:cubicBezTo>
                    <a:close/>
                    <a:moveTo>
                      <a:pt x="994475" y="450006"/>
                    </a:moveTo>
                    <a:lnTo>
                      <a:pt x="994475" y="465454"/>
                    </a:lnTo>
                    <a:cubicBezTo>
                      <a:pt x="994475" y="465666"/>
                      <a:pt x="994943" y="466544"/>
                      <a:pt x="995807" y="466933"/>
                    </a:cubicBezTo>
                    <a:lnTo>
                      <a:pt x="1057078" y="493519"/>
                    </a:lnTo>
                    <a:cubicBezTo>
                      <a:pt x="1058663" y="494218"/>
                      <a:pt x="1060679" y="494275"/>
                      <a:pt x="1062011" y="493667"/>
                    </a:cubicBezTo>
                    <a:lnTo>
                      <a:pt x="1112231" y="470451"/>
                    </a:lnTo>
                    <a:cubicBezTo>
                      <a:pt x="1112807" y="470188"/>
                      <a:pt x="1113059" y="469680"/>
                      <a:pt x="1113094" y="469518"/>
                    </a:cubicBezTo>
                    <a:lnTo>
                      <a:pt x="1113131" y="453855"/>
                    </a:lnTo>
                    <a:close/>
                    <a:moveTo>
                      <a:pt x="1081126" y="487734"/>
                    </a:moveTo>
                    <a:cubicBezTo>
                      <a:pt x="1081126" y="492929"/>
                      <a:pt x="1081091" y="500273"/>
                      <a:pt x="1081199" y="503081"/>
                    </a:cubicBezTo>
                    <a:cubicBezTo>
                      <a:pt x="1081235" y="504031"/>
                      <a:pt x="1081738" y="504229"/>
                      <a:pt x="1082423" y="504532"/>
                    </a:cubicBezTo>
                    <a:lnTo>
                      <a:pt x="1143695" y="531114"/>
                    </a:lnTo>
                    <a:cubicBezTo>
                      <a:pt x="1145279" y="531813"/>
                      <a:pt x="1147295" y="531863"/>
                      <a:pt x="1148626" y="531244"/>
                    </a:cubicBezTo>
                    <a:lnTo>
                      <a:pt x="1198811" y="507729"/>
                    </a:lnTo>
                    <a:cubicBezTo>
                      <a:pt x="1199387" y="507462"/>
                      <a:pt x="1199639" y="507131"/>
                      <a:pt x="1199674" y="506800"/>
                    </a:cubicBezTo>
                    <a:cubicBezTo>
                      <a:pt x="1199711" y="501609"/>
                      <a:pt x="1199674" y="496338"/>
                      <a:pt x="1199674" y="491118"/>
                    </a:cubicBezTo>
                    <a:close/>
                    <a:moveTo>
                      <a:pt x="1267031" y="520865"/>
                    </a:moveTo>
                    <a:lnTo>
                      <a:pt x="1168283" y="524681"/>
                    </a:lnTo>
                    <a:lnTo>
                      <a:pt x="1168319" y="540705"/>
                    </a:lnTo>
                    <a:cubicBezTo>
                      <a:pt x="1168355" y="541047"/>
                      <a:pt x="1169039" y="541770"/>
                      <a:pt x="1170407" y="542353"/>
                    </a:cubicBezTo>
                    <a:lnTo>
                      <a:pt x="1211051" y="560008"/>
                    </a:lnTo>
                    <a:cubicBezTo>
                      <a:pt x="1213535" y="561088"/>
                      <a:pt x="1216955" y="561163"/>
                      <a:pt x="1218971" y="560213"/>
                    </a:cubicBezTo>
                    <a:lnTo>
                      <a:pt x="1265699" y="538095"/>
                    </a:lnTo>
                    <a:cubicBezTo>
                      <a:pt x="1266599" y="537670"/>
                      <a:pt x="1267031" y="537115"/>
                      <a:pt x="1267031" y="536831"/>
                    </a:cubicBezTo>
                    <a:close/>
                    <a:moveTo>
                      <a:pt x="1334855" y="550054"/>
                    </a:moveTo>
                    <a:lnTo>
                      <a:pt x="1236143" y="554111"/>
                    </a:lnTo>
                    <a:lnTo>
                      <a:pt x="1236143" y="569515"/>
                    </a:lnTo>
                    <a:cubicBezTo>
                      <a:pt x="1236143" y="569890"/>
                      <a:pt x="1236863" y="571197"/>
                      <a:pt x="1238231" y="571787"/>
                    </a:cubicBezTo>
                    <a:lnTo>
                      <a:pt x="1278947" y="589459"/>
                    </a:lnTo>
                    <a:cubicBezTo>
                      <a:pt x="1281431" y="590536"/>
                      <a:pt x="1284779" y="590615"/>
                      <a:pt x="1286831" y="589647"/>
                    </a:cubicBezTo>
                    <a:lnTo>
                      <a:pt x="1333523" y="567283"/>
                    </a:lnTo>
                    <a:cubicBezTo>
                      <a:pt x="1334459" y="566844"/>
                      <a:pt x="1334891" y="566308"/>
                      <a:pt x="1334855" y="565739"/>
                    </a:cubicBezTo>
                    <a:close/>
                    <a:moveTo>
                      <a:pt x="276778" y="197164"/>
                    </a:moveTo>
                    <a:lnTo>
                      <a:pt x="276778" y="212849"/>
                    </a:lnTo>
                    <a:cubicBezTo>
                      <a:pt x="276850" y="212849"/>
                      <a:pt x="276562" y="213479"/>
                      <a:pt x="278074" y="214148"/>
                    </a:cubicBezTo>
                    <a:lnTo>
                      <a:pt x="339382" y="241012"/>
                    </a:lnTo>
                    <a:cubicBezTo>
                      <a:pt x="340967" y="241703"/>
                      <a:pt x="343018" y="241807"/>
                      <a:pt x="344350" y="241253"/>
                    </a:cubicBezTo>
                    <a:lnTo>
                      <a:pt x="394895" y="220250"/>
                    </a:lnTo>
                    <a:cubicBezTo>
                      <a:pt x="395435" y="220013"/>
                      <a:pt x="395722" y="219710"/>
                      <a:pt x="395758" y="219394"/>
                    </a:cubicBezTo>
                    <a:cubicBezTo>
                      <a:pt x="395794" y="214166"/>
                      <a:pt x="395758" y="208939"/>
                      <a:pt x="395758" y="203712"/>
                    </a:cubicBezTo>
                    <a:close/>
                    <a:moveTo>
                      <a:pt x="363430" y="235190"/>
                    </a:moveTo>
                    <a:lnTo>
                      <a:pt x="363430" y="250930"/>
                    </a:lnTo>
                    <a:cubicBezTo>
                      <a:pt x="363502" y="250930"/>
                      <a:pt x="363286" y="251495"/>
                      <a:pt x="364762" y="252139"/>
                    </a:cubicBezTo>
                    <a:lnTo>
                      <a:pt x="426034" y="279002"/>
                    </a:lnTo>
                    <a:cubicBezTo>
                      <a:pt x="427619" y="279694"/>
                      <a:pt x="429706" y="279802"/>
                      <a:pt x="431039" y="279244"/>
                    </a:cubicBezTo>
                    <a:lnTo>
                      <a:pt x="481510" y="257942"/>
                    </a:lnTo>
                    <a:cubicBezTo>
                      <a:pt x="482050" y="257705"/>
                      <a:pt x="482339" y="257399"/>
                      <a:pt x="482339" y="257086"/>
                    </a:cubicBezTo>
                    <a:lnTo>
                      <a:pt x="482374" y="241350"/>
                    </a:lnTo>
                    <a:close/>
                    <a:moveTo>
                      <a:pt x="450119" y="273142"/>
                    </a:moveTo>
                    <a:lnTo>
                      <a:pt x="450119" y="288953"/>
                    </a:lnTo>
                    <a:cubicBezTo>
                      <a:pt x="450154" y="289352"/>
                      <a:pt x="450587" y="289763"/>
                      <a:pt x="451414" y="290126"/>
                    </a:cubicBezTo>
                    <a:lnTo>
                      <a:pt x="512723" y="317008"/>
                    </a:lnTo>
                    <a:cubicBezTo>
                      <a:pt x="514306" y="317699"/>
                      <a:pt x="516358" y="317778"/>
                      <a:pt x="517691" y="317213"/>
                    </a:cubicBezTo>
                    <a:lnTo>
                      <a:pt x="568127" y="295616"/>
                    </a:lnTo>
                    <a:cubicBezTo>
                      <a:pt x="568702" y="295375"/>
                      <a:pt x="568954" y="295076"/>
                      <a:pt x="568991" y="294760"/>
                    </a:cubicBezTo>
                    <a:lnTo>
                      <a:pt x="568991" y="279020"/>
                    </a:lnTo>
                    <a:close/>
                    <a:moveTo>
                      <a:pt x="536771" y="311168"/>
                    </a:moveTo>
                    <a:lnTo>
                      <a:pt x="536771" y="326760"/>
                    </a:lnTo>
                    <a:cubicBezTo>
                      <a:pt x="536771" y="326969"/>
                      <a:pt x="537202" y="327754"/>
                      <a:pt x="538103" y="328132"/>
                    </a:cubicBezTo>
                    <a:lnTo>
                      <a:pt x="599374" y="354998"/>
                    </a:lnTo>
                    <a:cubicBezTo>
                      <a:pt x="600959" y="355690"/>
                      <a:pt x="603047" y="355776"/>
                      <a:pt x="604343" y="355204"/>
                    </a:cubicBezTo>
                    <a:lnTo>
                      <a:pt x="654742" y="333305"/>
                    </a:lnTo>
                    <a:cubicBezTo>
                      <a:pt x="655319" y="333056"/>
                      <a:pt x="655606" y="332419"/>
                      <a:pt x="655606" y="332185"/>
                    </a:cubicBezTo>
                    <a:lnTo>
                      <a:pt x="655643" y="316694"/>
                    </a:lnTo>
                    <a:close/>
                    <a:moveTo>
                      <a:pt x="623494" y="349454"/>
                    </a:moveTo>
                    <a:cubicBezTo>
                      <a:pt x="623494" y="354667"/>
                      <a:pt x="623494" y="359441"/>
                      <a:pt x="623494" y="364632"/>
                    </a:cubicBezTo>
                    <a:cubicBezTo>
                      <a:pt x="623638" y="365212"/>
                      <a:pt x="624359" y="365802"/>
                      <a:pt x="624755" y="366123"/>
                    </a:cubicBezTo>
                    <a:lnTo>
                      <a:pt x="686026" y="393004"/>
                    </a:lnTo>
                    <a:cubicBezTo>
                      <a:pt x="687611" y="393695"/>
                      <a:pt x="689699" y="393770"/>
                      <a:pt x="690994" y="393191"/>
                    </a:cubicBezTo>
                    <a:lnTo>
                      <a:pt x="741359" y="370997"/>
                    </a:lnTo>
                    <a:cubicBezTo>
                      <a:pt x="741935" y="370745"/>
                      <a:pt x="742258" y="370428"/>
                      <a:pt x="742258" y="370104"/>
                    </a:cubicBezTo>
                    <a:lnTo>
                      <a:pt x="742258" y="354422"/>
                    </a:lnTo>
                    <a:close/>
                    <a:moveTo>
                      <a:pt x="710111" y="387272"/>
                    </a:moveTo>
                    <a:cubicBezTo>
                      <a:pt x="710111" y="394635"/>
                      <a:pt x="710039" y="402439"/>
                      <a:pt x="710111" y="402663"/>
                    </a:cubicBezTo>
                    <a:cubicBezTo>
                      <a:pt x="710183" y="402882"/>
                      <a:pt x="710723" y="403818"/>
                      <a:pt x="711407" y="404128"/>
                    </a:cubicBezTo>
                    <a:lnTo>
                      <a:pt x="772678" y="430991"/>
                    </a:lnTo>
                    <a:cubicBezTo>
                      <a:pt x="774263" y="431682"/>
                      <a:pt x="776351" y="431750"/>
                      <a:pt x="777683" y="431160"/>
                    </a:cubicBezTo>
                    <a:lnTo>
                      <a:pt x="828011" y="408689"/>
                    </a:lnTo>
                    <a:cubicBezTo>
                      <a:pt x="828587" y="408437"/>
                      <a:pt x="828875" y="407785"/>
                      <a:pt x="828875" y="407623"/>
                    </a:cubicBezTo>
                    <a:lnTo>
                      <a:pt x="828875" y="392111"/>
                    </a:lnTo>
                    <a:close/>
                    <a:moveTo>
                      <a:pt x="796763" y="425299"/>
                    </a:moveTo>
                    <a:lnTo>
                      <a:pt x="796763" y="440981"/>
                    </a:lnTo>
                    <a:cubicBezTo>
                      <a:pt x="796835" y="441373"/>
                      <a:pt x="797267" y="441773"/>
                      <a:pt x="798059" y="442119"/>
                    </a:cubicBezTo>
                    <a:lnTo>
                      <a:pt x="859367" y="468982"/>
                    </a:lnTo>
                    <a:cubicBezTo>
                      <a:pt x="860950" y="469673"/>
                      <a:pt x="863003" y="469745"/>
                      <a:pt x="864335" y="469151"/>
                    </a:cubicBezTo>
                    <a:lnTo>
                      <a:pt x="914626" y="446359"/>
                    </a:lnTo>
                    <a:cubicBezTo>
                      <a:pt x="915203" y="446100"/>
                      <a:pt x="915491" y="445798"/>
                      <a:pt x="915491" y="445467"/>
                    </a:cubicBezTo>
                    <a:cubicBezTo>
                      <a:pt x="915527" y="440239"/>
                      <a:pt x="915491" y="435012"/>
                      <a:pt x="915491" y="429785"/>
                    </a:cubicBezTo>
                    <a:close/>
                    <a:moveTo>
                      <a:pt x="883415" y="463139"/>
                    </a:moveTo>
                    <a:lnTo>
                      <a:pt x="883415" y="478878"/>
                    </a:lnTo>
                    <a:cubicBezTo>
                      <a:pt x="883487" y="478878"/>
                      <a:pt x="883306" y="479494"/>
                      <a:pt x="884747" y="480124"/>
                    </a:cubicBezTo>
                    <a:lnTo>
                      <a:pt x="946019" y="506987"/>
                    </a:lnTo>
                    <a:cubicBezTo>
                      <a:pt x="947603" y="507678"/>
                      <a:pt x="949690" y="507743"/>
                      <a:pt x="951023" y="507135"/>
                    </a:cubicBezTo>
                    <a:lnTo>
                      <a:pt x="1001243" y="484048"/>
                    </a:lnTo>
                    <a:cubicBezTo>
                      <a:pt x="1001819" y="483785"/>
                      <a:pt x="1002107" y="483468"/>
                      <a:pt x="1002107" y="483137"/>
                    </a:cubicBezTo>
                    <a:cubicBezTo>
                      <a:pt x="1002142" y="477895"/>
                      <a:pt x="1002142" y="472657"/>
                      <a:pt x="1002142" y="467416"/>
                    </a:cubicBezTo>
                    <a:close/>
                    <a:moveTo>
                      <a:pt x="970103" y="501072"/>
                    </a:moveTo>
                    <a:cubicBezTo>
                      <a:pt x="970103" y="506335"/>
                      <a:pt x="970103" y="511671"/>
                      <a:pt x="970103" y="516905"/>
                    </a:cubicBezTo>
                    <a:lnTo>
                      <a:pt x="970103" y="516923"/>
                    </a:lnTo>
                    <a:cubicBezTo>
                      <a:pt x="970247" y="517341"/>
                      <a:pt x="970679" y="517794"/>
                      <a:pt x="971434" y="518111"/>
                    </a:cubicBezTo>
                    <a:lnTo>
                      <a:pt x="1032706" y="544978"/>
                    </a:lnTo>
                    <a:cubicBezTo>
                      <a:pt x="1034291" y="545669"/>
                      <a:pt x="1036343" y="545719"/>
                      <a:pt x="1037674" y="545104"/>
                    </a:cubicBezTo>
                    <a:lnTo>
                      <a:pt x="1087859" y="521740"/>
                    </a:lnTo>
                    <a:cubicBezTo>
                      <a:pt x="1088435" y="521470"/>
                      <a:pt x="1088759" y="521146"/>
                      <a:pt x="1088759" y="520811"/>
                    </a:cubicBezTo>
                    <a:cubicBezTo>
                      <a:pt x="1088759" y="515569"/>
                      <a:pt x="1088759" y="510331"/>
                      <a:pt x="1088759" y="505090"/>
                    </a:cubicBezTo>
                    <a:close/>
                    <a:moveTo>
                      <a:pt x="1056754" y="539099"/>
                    </a:moveTo>
                    <a:lnTo>
                      <a:pt x="1056754" y="554748"/>
                    </a:lnTo>
                    <a:cubicBezTo>
                      <a:pt x="1056719" y="554975"/>
                      <a:pt x="1057151" y="555702"/>
                      <a:pt x="1058087" y="556102"/>
                    </a:cubicBezTo>
                    <a:lnTo>
                      <a:pt x="1119359" y="582983"/>
                    </a:lnTo>
                    <a:cubicBezTo>
                      <a:pt x="1120943" y="583674"/>
                      <a:pt x="1122995" y="583714"/>
                      <a:pt x="1124327" y="583095"/>
                    </a:cubicBezTo>
                    <a:lnTo>
                      <a:pt x="1174511" y="559432"/>
                    </a:lnTo>
                    <a:cubicBezTo>
                      <a:pt x="1175087" y="559162"/>
                      <a:pt x="1175375" y="558503"/>
                      <a:pt x="1175375" y="558334"/>
                    </a:cubicBezTo>
                    <a:lnTo>
                      <a:pt x="1175375" y="542782"/>
                    </a:lnTo>
                    <a:close/>
                    <a:moveTo>
                      <a:pt x="1241687" y="572399"/>
                    </a:moveTo>
                    <a:lnTo>
                      <a:pt x="1142939" y="576377"/>
                    </a:lnTo>
                    <a:cubicBezTo>
                      <a:pt x="1142939" y="581590"/>
                      <a:pt x="1142939" y="586821"/>
                      <a:pt x="1142939" y="592023"/>
                    </a:cubicBezTo>
                    <a:lnTo>
                      <a:pt x="1142939" y="592059"/>
                    </a:lnTo>
                    <a:lnTo>
                      <a:pt x="1142939" y="592059"/>
                    </a:lnTo>
                    <a:cubicBezTo>
                      <a:pt x="1143119" y="592692"/>
                      <a:pt x="1143839" y="593347"/>
                      <a:pt x="1145062" y="593884"/>
                    </a:cubicBezTo>
                    <a:lnTo>
                      <a:pt x="1185743" y="611725"/>
                    </a:lnTo>
                    <a:cubicBezTo>
                      <a:pt x="1188227" y="612813"/>
                      <a:pt x="1191575" y="612895"/>
                      <a:pt x="1193591" y="611931"/>
                    </a:cubicBezTo>
                    <a:lnTo>
                      <a:pt x="1240355" y="589643"/>
                    </a:lnTo>
                    <a:cubicBezTo>
                      <a:pt x="1241291" y="589204"/>
                      <a:pt x="1241722" y="588649"/>
                      <a:pt x="1241687" y="588081"/>
                    </a:cubicBezTo>
                    <a:close/>
                    <a:moveTo>
                      <a:pt x="79822" y="110954"/>
                    </a:moveTo>
                    <a:lnTo>
                      <a:pt x="79822" y="126639"/>
                    </a:lnTo>
                    <a:cubicBezTo>
                      <a:pt x="79966" y="126639"/>
                      <a:pt x="79570" y="127558"/>
                      <a:pt x="81946" y="128612"/>
                    </a:cubicBezTo>
                    <a:lnTo>
                      <a:pt x="249310" y="201984"/>
                    </a:lnTo>
                    <a:cubicBezTo>
                      <a:pt x="251831" y="203086"/>
                      <a:pt x="255178" y="203294"/>
                      <a:pt x="257194" y="202466"/>
                    </a:cubicBezTo>
                    <a:lnTo>
                      <a:pt x="305146" y="182839"/>
                    </a:lnTo>
                    <a:cubicBezTo>
                      <a:pt x="305903" y="182530"/>
                      <a:pt x="306334" y="182119"/>
                      <a:pt x="306443" y="181687"/>
                    </a:cubicBezTo>
                    <a:cubicBezTo>
                      <a:pt x="306443" y="176323"/>
                      <a:pt x="306443" y="170930"/>
                      <a:pt x="306443" y="165559"/>
                    </a:cubicBezTo>
                    <a:close/>
                    <a:moveTo>
                      <a:pt x="1077383" y="621305"/>
                    </a:moveTo>
                    <a:lnTo>
                      <a:pt x="1077383" y="637026"/>
                    </a:lnTo>
                    <a:cubicBezTo>
                      <a:pt x="1077383" y="637746"/>
                      <a:pt x="1078103" y="638509"/>
                      <a:pt x="1079507" y="639129"/>
                    </a:cubicBezTo>
                    <a:lnTo>
                      <a:pt x="1144775" y="668076"/>
                    </a:lnTo>
                    <a:cubicBezTo>
                      <a:pt x="1147259" y="669178"/>
                      <a:pt x="1150679" y="669279"/>
                      <a:pt x="1152695" y="668317"/>
                    </a:cubicBezTo>
                    <a:lnTo>
                      <a:pt x="1211879" y="639946"/>
                    </a:lnTo>
                    <a:cubicBezTo>
                      <a:pt x="1212706" y="639535"/>
                      <a:pt x="1213139" y="639017"/>
                      <a:pt x="1213174" y="638477"/>
                    </a:cubicBezTo>
                    <a:lnTo>
                      <a:pt x="1213174" y="622756"/>
                    </a:lnTo>
                    <a:close/>
                    <a:moveTo>
                      <a:pt x="78166" y="177742"/>
                    </a:moveTo>
                    <a:lnTo>
                      <a:pt x="78166" y="193574"/>
                    </a:lnTo>
                    <a:cubicBezTo>
                      <a:pt x="78274" y="193574"/>
                      <a:pt x="78058" y="194521"/>
                      <a:pt x="80254" y="195508"/>
                    </a:cubicBezTo>
                    <a:lnTo>
                      <a:pt x="133498" y="219134"/>
                    </a:lnTo>
                    <a:cubicBezTo>
                      <a:pt x="136018" y="220240"/>
                      <a:pt x="139438" y="220441"/>
                      <a:pt x="141454" y="219620"/>
                    </a:cubicBezTo>
                    <a:lnTo>
                      <a:pt x="200494" y="195601"/>
                    </a:lnTo>
                    <a:cubicBezTo>
                      <a:pt x="201250" y="195299"/>
                      <a:pt x="201682" y="194777"/>
                      <a:pt x="201826" y="194244"/>
                    </a:cubicBezTo>
                    <a:cubicBezTo>
                      <a:pt x="201826" y="189042"/>
                      <a:pt x="201826" y="183782"/>
                      <a:pt x="201826" y="178562"/>
                    </a:cubicBezTo>
                    <a:close/>
                    <a:moveTo>
                      <a:pt x="156430" y="212604"/>
                    </a:moveTo>
                    <a:lnTo>
                      <a:pt x="156430" y="228138"/>
                    </a:lnTo>
                    <a:cubicBezTo>
                      <a:pt x="156358" y="228833"/>
                      <a:pt x="157078" y="229596"/>
                      <a:pt x="158554" y="230240"/>
                    </a:cubicBezTo>
                    <a:lnTo>
                      <a:pt x="211798" y="253849"/>
                    </a:lnTo>
                    <a:cubicBezTo>
                      <a:pt x="214282" y="254954"/>
                      <a:pt x="217738" y="255149"/>
                      <a:pt x="219754" y="254314"/>
                    </a:cubicBezTo>
                    <a:lnTo>
                      <a:pt x="278722" y="229981"/>
                    </a:lnTo>
                    <a:cubicBezTo>
                      <a:pt x="279586" y="229621"/>
                      <a:pt x="280018" y="229139"/>
                      <a:pt x="280054" y="228624"/>
                    </a:cubicBezTo>
                    <a:lnTo>
                      <a:pt x="280054" y="212939"/>
                    </a:lnTo>
                    <a:close/>
                    <a:moveTo>
                      <a:pt x="234658" y="247189"/>
                    </a:moveTo>
                    <a:lnTo>
                      <a:pt x="234658" y="262723"/>
                    </a:lnTo>
                    <a:cubicBezTo>
                      <a:pt x="234514" y="263440"/>
                      <a:pt x="235234" y="264260"/>
                      <a:pt x="236782" y="264937"/>
                    </a:cubicBezTo>
                    <a:lnTo>
                      <a:pt x="290062" y="288582"/>
                    </a:lnTo>
                    <a:cubicBezTo>
                      <a:pt x="292546" y="289687"/>
                      <a:pt x="296002" y="289874"/>
                      <a:pt x="298018" y="289028"/>
                    </a:cubicBezTo>
                    <a:lnTo>
                      <a:pt x="356951" y="264379"/>
                    </a:lnTo>
                    <a:cubicBezTo>
                      <a:pt x="357706" y="264059"/>
                      <a:pt x="358138" y="263656"/>
                      <a:pt x="358246" y="263206"/>
                    </a:cubicBezTo>
                    <a:cubicBezTo>
                      <a:pt x="358246" y="257906"/>
                      <a:pt x="358246" y="252604"/>
                      <a:pt x="358282" y="247301"/>
                    </a:cubicBezTo>
                    <a:close/>
                    <a:moveTo>
                      <a:pt x="436475" y="281663"/>
                    </a:moveTo>
                    <a:lnTo>
                      <a:pt x="312959" y="281962"/>
                    </a:lnTo>
                    <a:lnTo>
                      <a:pt x="312959" y="297643"/>
                    </a:lnTo>
                    <a:cubicBezTo>
                      <a:pt x="312959" y="298313"/>
                      <a:pt x="313642" y="299033"/>
                      <a:pt x="315046" y="299652"/>
                    </a:cubicBezTo>
                    <a:lnTo>
                      <a:pt x="368363" y="323297"/>
                    </a:lnTo>
                    <a:cubicBezTo>
                      <a:pt x="370847" y="324402"/>
                      <a:pt x="374194" y="324571"/>
                      <a:pt x="376246" y="323707"/>
                    </a:cubicBezTo>
                    <a:lnTo>
                      <a:pt x="435142" y="298759"/>
                    </a:lnTo>
                    <a:cubicBezTo>
                      <a:pt x="436042" y="298378"/>
                      <a:pt x="436475" y="297877"/>
                      <a:pt x="436475" y="297344"/>
                    </a:cubicBezTo>
                    <a:close/>
                    <a:moveTo>
                      <a:pt x="797411" y="440293"/>
                    </a:moveTo>
                    <a:lnTo>
                      <a:pt x="674074" y="442097"/>
                    </a:lnTo>
                    <a:lnTo>
                      <a:pt x="674074" y="458149"/>
                    </a:lnTo>
                    <a:cubicBezTo>
                      <a:pt x="674074" y="458499"/>
                      <a:pt x="674795" y="459229"/>
                      <a:pt x="676162" y="459845"/>
                    </a:cubicBezTo>
                    <a:lnTo>
                      <a:pt x="729443" y="483472"/>
                    </a:lnTo>
                    <a:cubicBezTo>
                      <a:pt x="731927" y="484577"/>
                      <a:pt x="735347" y="484732"/>
                      <a:pt x="737363" y="483824"/>
                    </a:cubicBezTo>
                    <a:lnTo>
                      <a:pt x="796078" y="457426"/>
                    </a:lnTo>
                    <a:cubicBezTo>
                      <a:pt x="796943" y="457033"/>
                      <a:pt x="797375" y="456515"/>
                      <a:pt x="797411" y="456245"/>
                    </a:cubicBezTo>
                    <a:close/>
                    <a:moveTo>
                      <a:pt x="875639" y="474655"/>
                    </a:moveTo>
                    <a:lnTo>
                      <a:pt x="752303" y="476794"/>
                    </a:lnTo>
                    <a:lnTo>
                      <a:pt x="752303" y="492130"/>
                    </a:lnTo>
                    <a:cubicBezTo>
                      <a:pt x="752339" y="492472"/>
                      <a:pt x="753023" y="493955"/>
                      <a:pt x="754391" y="494560"/>
                    </a:cubicBezTo>
                    <a:lnTo>
                      <a:pt x="807742" y="518205"/>
                    </a:lnTo>
                    <a:cubicBezTo>
                      <a:pt x="810226" y="519310"/>
                      <a:pt x="813610" y="519436"/>
                      <a:pt x="815626" y="518521"/>
                    </a:cubicBezTo>
                    <a:lnTo>
                      <a:pt x="874343" y="491809"/>
                    </a:lnTo>
                    <a:cubicBezTo>
                      <a:pt x="875206" y="491406"/>
                      <a:pt x="875603" y="490888"/>
                      <a:pt x="875603" y="490614"/>
                    </a:cubicBezTo>
                    <a:close/>
                    <a:moveTo>
                      <a:pt x="953831" y="509035"/>
                    </a:moveTo>
                    <a:lnTo>
                      <a:pt x="830603" y="511545"/>
                    </a:lnTo>
                    <a:lnTo>
                      <a:pt x="830639" y="527687"/>
                    </a:lnTo>
                    <a:cubicBezTo>
                      <a:pt x="830674" y="528018"/>
                      <a:pt x="831359" y="528695"/>
                      <a:pt x="832690" y="529275"/>
                    </a:cubicBezTo>
                    <a:lnTo>
                      <a:pt x="885971" y="552919"/>
                    </a:lnTo>
                    <a:cubicBezTo>
                      <a:pt x="888455" y="554025"/>
                      <a:pt x="891802" y="554136"/>
                      <a:pt x="893854" y="553200"/>
                    </a:cubicBezTo>
                    <a:lnTo>
                      <a:pt x="952498" y="526189"/>
                    </a:lnTo>
                    <a:cubicBezTo>
                      <a:pt x="953399" y="525772"/>
                      <a:pt x="953831" y="525235"/>
                      <a:pt x="953831" y="524958"/>
                    </a:cubicBezTo>
                    <a:close/>
                    <a:moveTo>
                      <a:pt x="1032059" y="543376"/>
                    </a:moveTo>
                    <a:lnTo>
                      <a:pt x="908867" y="546259"/>
                    </a:lnTo>
                    <a:lnTo>
                      <a:pt x="908867" y="561405"/>
                    </a:lnTo>
                    <a:cubicBezTo>
                      <a:pt x="908615" y="562204"/>
                      <a:pt x="909335" y="563295"/>
                      <a:pt x="910955" y="564007"/>
                    </a:cubicBezTo>
                    <a:lnTo>
                      <a:pt x="964270" y="587652"/>
                    </a:lnTo>
                    <a:cubicBezTo>
                      <a:pt x="966754" y="588757"/>
                      <a:pt x="970103" y="588862"/>
                      <a:pt x="972155" y="587911"/>
                    </a:cubicBezTo>
                    <a:lnTo>
                      <a:pt x="1030763" y="560566"/>
                    </a:lnTo>
                    <a:cubicBezTo>
                      <a:pt x="1031663" y="560145"/>
                      <a:pt x="1032059" y="559615"/>
                      <a:pt x="1032059" y="559338"/>
                    </a:cubicBezTo>
                    <a:close/>
                    <a:moveTo>
                      <a:pt x="390502" y="316338"/>
                    </a:moveTo>
                    <a:lnTo>
                      <a:pt x="390502" y="332020"/>
                    </a:lnTo>
                    <a:cubicBezTo>
                      <a:pt x="390646" y="332092"/>
                      <a:pt x="390358" y="333064"/>
                      <a:pt x="392590" y="334068"/>
                    </a:cubicBezTo>
                    <a:lnTo>
                      <a:pt x="651827" y="449056"/>
                    </a:lnTo>
                    <a:cubicBezTo>
                      <a:pt x="654311" y="450161"/>
                      <a:pt x="657694" y="450298"/>
                      <a:pt x="659710" y="449391"/>
                    </a:cubicBezTo>
                    <a:lnTo>
                      <a:pt x="718463" y="423308"/>
                    </a:lnTo>
                    <a:cubicBezTo>
                      <a:pt x="719218" y="422974"/>
                      <a:pt x="719686" y="422560"/>
                      <a:pt x="719795" y="422117"/>
                    </a:cubicBezTo>
                    <a:cubicBezTo>
                      <a:pt x="719831" y="416821"/>
                      <a:pt x="719795" y="411497"/>
                      <a:pt x="719795" y="406194"/>
                    </a:cubicBezTo>
                    <a:close/>
                    <a:moveTo>
                      <a:pt x="987815" y="581644"/>
                    </a:moveTo>
                    <a:lnTo>
                      <a:pt x="987815" y="597307"/>
                    </a:lnTo>
                    <a:cubicBezTo>
                      <a:pt x="987815" y="598017"/>
                      <a:pt x="988535" y="598769"/>
                      <a:pt x="989939" y="599392"/>
                    </a:cubicBezTo>
                    <a:lnTo>
                      <a:pt x="1053911" y="627781"/>
                    </a:lnTo>
                    <a:cubicBezTo>
                      <a:pt x="1056395" y="628883"/>
                      <a:pt x="1059779" y="628984"/>
                      <a:pt x="1061795" y="628023"/>
                    </a:cubicBezTo>
                    <a:lnTo>
                      <a:pt x="1084655" y="617212"/>
                    </a:lnTo>
                    <a:cubicBezTo>
                      <a:pt x="1085447" y="616837"/>
                      <a:pt x="1085879" y="616380"/>
                      <a:pt x="1085951" y="615891"/>
                    </a:cubicBezTo>
                    <a:cubicBezTo>
                      <a:pt x="1085987" y="610570"/>
                      <a:pt x="1085951" y="605170"/>
                      <a:pt x="1085951" y="599817"/>
                    </a:cubicBezTo>
                    <a:close/>
                    <a:moveTo>
                      <a:pt x="1168247" y="661657"/>
                    </a:moveTo>
                    <a:lnTo>
                      <a:pt x="1168247" y="677339"/>
                    </a:lnTo>
                    <a:cubicBezTo>
                      <a:pt x="1168355" y="677339"/>
                      <a:pt x="1167995" y="678379"/>
                      <a:pt x="1170371" y="679423"/>
                    </a:cubicBezTo>
                    <a:lnTo>
                      <a:pt x="1234343" y="707813"/>
                    </a:lnTo>
                    <a:cubicBezTo>
                      <a:pt x="1236863" y="708918"/>
                      <a:pt x="1240174" y="709005"/>
                      <a:pt x="1242227" y="708018"/>
                    </a:cubicBezTo>
                    <a:lnTo>
                      <a:pt x="1265015" y="696930"/>
                    </a:lnTo>
                    <a:cubicBezTo>
                      <a:pt x="1265770" y="696563"/>
                      <a:pt x="1266203" y="696088"/>
                      <a:pt x="1266347" y="695591"/>
                    </a:cubicBezTo>
                    <a:cubicBezTo>
                      <a:pt x="1266347" y="690227"/>
                      <a:pt x="1266347" y="684863"/>
                      <a:pt x="1266347" y="679499"/>
                    </a:cubicBezTo>
                    <a:close/>
                    <a:moveTo>
                      <a:pt x="1211663" y="606423"/>
                    </a:moveTo>
                    <a:lnTo>
                      <a:pt x="1211663" y="622309"/>
                    </a:lnTo>
                    <a:cubicBezTo>
                      <a:pt x="1211735" y="622644"/>
                      <a:pt x="1212455" y="623785"/>
                      <a:pt x="1213751" y="624354"/>
                    </a:cubicBezTo>
                    <a:lnTo>
                      <a:pt x="1315270" y="668875"/>
                    </a:lnTo>
                    <a:cubicBezTo>
                      <a:pt x="1317791" y="669963"/>
                      <a:pt x="1321103" y="670024"/>
                      <a:pt x="1323155" y="669045"/>
                    </a:cubicBezTo>
                    <a:lnTo>
                      <a:pt x="1369847" y="646347"/>
                    </a:lnTo>
                    <a:cubicBezTo>
                      <a:pt x="1370675" y="645947"/>
                      <a:pt x="1371071" y="644892"/>
                      <a:pt x="1371179" y="644644"/>
                    </a:cubicBezTo>
                    <a:lnTo>
                      <a:pt x="1371179" y="628973"/>
                    </a:lnTo>
                    <a:close/>
                    <a:moveTo>
                      <a:pt x="-134" y="143084"/>
                    </a:moveTo>
                    <a:lnTo>
                      <a:pt x="-134" y="158766"/>
                    </a:lnTo>
                    <a:lnTo>
                      <a:pt x="-98" y="158766"/>
                    </a:lnTo>
                    <a:cubicBezTo>
                      <a:pt x="-98" y="159428"/>
                      <a:pt x="586" y="160156"/>
                      <a:pt x="1990" y="160775"/>
                    </a:cubicBezTo>
                    <a:lnTo>
                      <a:pt x="55234" y="184402"/>
                    </a:lnTo>
                    <a:cubicBezTo>
                      <a:pt x="57754" y="185507"/>
                      <a:pt x="61174" y="185715"/>
                      <a:pt x="63190" y="184902"/>
                    </a:cubicBezTo>
                    <a:lnTo>
                      <a:pt x="122230" y="161185"/>
                    </a:lnTo>
                    <a:cubicBezTo>
                      <a:pt x="123130" y="160829"/>
                      <a:pt x="123526" y="160361"/>
                      <a:pt x="123526" y="159846"/>
                    </a:cubicBezTo>
                    <a:lnTo>
                      <a:pt x="123562" y="144161"/>
                    </a:lnTo>
                    <a:close/>
                    <a:moveTo>
                      <a:pt x="474815" y="224585"/>
                    </a:moveTo>
                    <a:lnTo>
                      <a:pt x="474815" y="240270"/>
                    </a:lnTo>
                    <a:cubicBezTo>
                      <a:pt x="474887" y="240644"/>
                      <a:pt x="475318" y="241048"/>
                      <a:pt x="476146" y="241404"/>
                    </a:cubicBezTo>
                    <a:lnTo>
                      <a:pt x="537382" y="267986"/>
                    </a:lnTo>
                    <a:cubicBezTo>
                      <a:pt x="539002" y="268688"/>
                      <a:pt x="541018" y="268775"/>
                      <a:pt x="542315" y="268210"/>
                    </a:cubicBezTo>
                    <a:lnTo>
                      <a:pt x="592787" y="246761"/>
                    </a:lnTo>
                    <a:cubicBezTo>
                      <a:pt x="593363" y="246516"/>
                      <a:pt x="593651" y="246224"/>
                      <a:pt x="593651" y="245904"/>
                    </a:cubicBezTo>
                    <a:cubicBezTo>
                      <a:pt x="593686" y="240677"/>
                      <a:pt x="593686" y="235450"/>
                      <a:pt x="593686" y="230222"/>
                    </a:cubicBezTo>
                    <a:close/>
                  </a:path>
                </a:pathLst>
              </a:custGeom>
              <a:solidFill>
                <a:srgbClr val="3F3F3F"/>
              </a:solidFill>
              <a:ln w="954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63" name="フリーフォーム: 図形 62">
                <a:extLst>
                  <a:ext uri="{FF2B5EF4-FFF2-40B4-BE49-F238E27FC236}">
                    <a16:creationId xmlns:a16="http://schemas.microsoft.com/office/drawing/2014/main" id="{32979803-A1B2-5532-C09C-3884D69F5A60}"/>
                  </a:ext>
                </a:extLst>
              </p:cNvPr>
              <p:cNvSpPr/>
              <p:nvPr/>
            </p:nvSpPr>
            <p:spPr>
              <a:xfrm>
                <a:off x="3636361" y="2595397"/>
                <a:ext cx="1622248" cy="703746"/>
              </a:xfrm>
              <a:custGeom>
                <a:avLst/>
                <a:gdLst>
                  <a:gd name="connsiteX0" fmla="*/ 390860 w 1622248"/>
                  <a:gd name="connsiteY0" fmla="*/ 1122 h 703746"/>
                  <a:gd name="connsiteX1" fmla="*/ 382940 w 1622248"/>
                  <a:gd name="connsiteY1" fmla="*/ 719 h 703746"/>
                  <a:gd name="connsiteX2" fmla="*/ 359791 w 1622248"/>
                  <a:gd name="connsiteY2" fmla="*/ 9902 h 703746"/>
                  <a:gd name="connsiteX3" fmla="*/ 360584 w 1622248"/>
                  <a:gd name="connsiteY3" fmla="*/ 13157 h 703746"/>
                  <a:gd name="connsiteX4" fmla="*/ 424555 w 1622248"/>
                  <a:gd name="connsiteY4" fmla="*/ 40070 h 703746"/>
                  <a:gd name="connsiteX5" fmla="*/ 432475 w 1622248"/>
                  <a:gd name="connsiteY5" fmla="*/ 40463 h 703746"/>
                  <a:gd name="connsiteX6" fmla="*/ 455587 w 1622248"/>
                  <a:gd name="connsiteY6" fmla="*/ 31164 h 703746"/>
                  <a:gd name="connsiteX7" fmla="*/ 454831 w 1622248"/>
                  <a:gd name="connsiteY7" fmla="*/ 27902 h 703746"/>
                  <a:gd name="connsiteX8" fmla="*/ 480536 w 1622248"/>
                  <a:gd name="connsiteY8" fmla="*/ 38659 h 703746"/>
                  <a:gd name="connsiteX9" fmla="*/ 472579 w 1622248"/>
                  <a:gd name="connsiteY9" fmla="*/ 38281 h 703746"/>
                  <a:gd name="connsiteX10" fmla="*/ 449467 w 1622248"/>
                  <a:gd name="connsiteY10" fmla="*/ 47605 h 703746"/>
                  <a:gd name="connsiteX11" fmla="*/ 450259 w 1622248"/>
                  <a:gd name="connsiteY11" fmla="*/ 50878 h 703746"/>
                  <a:gd name="connsiteX12" fmla="*/ 514196 w 1622248"/>
                  <a:gd name="connsiteY12" fmla="*/ 77773 h 703746"/>
                  <a:gd name="connsiteX13" fmla="*/ 522116 w 1622248"/>
                  <a:gd name="connsiteY13" fmla="*/ 78144 h 703746"/>
                  <a:gd name="connsiteX14" fmla="*/ 545228 w 1622248"/>
                  <a:gd name="connsiteY14" fmla="*/ 68705 h 703746"/>
                  <a:gd name="connsiteX15" fmla="*/ 544435 w 1622248"/>
                  <a:gd name="connsiteY15" fmla="*/ 65422 h 703746"/>
                  <a:gd name="connsiteX16" fmla="*/ 570140 w 1622248"/>
                  <a:gd name="connsiteY16" fmla="*/ 76178 h 703746"/>
                  <a:gd name="connsiteX17" fmla="*/ 562183 w 1622248"/>
                  <a:gd name="connsiteY17" fmla="*/ 75822 h 703746"/>
                  <a:gd name="connsiteX18" fmla="*/ 539108 w 1622248"/>
                  <a:gd name="connsiteY18" fmla="*/ 85286 h 703746"/>
                  <a:gd name="connsiteX19" fmla="*/ 539900 w 1622248"/>
                  <a:gd name="connsiteY19" fmla="*/ 88584 h 703746"/>
                  <a:gd name="connsiteX20" fmla="*/ 603800 w 1622248"/>
                  <a:gd name="connsiteY20" fmla="*/ 115476 h 703746"/>
                  <a:gd name="connsiteX21" fmla="*/ 611755 w 1622248"/>
                  <a:gd name="connsiteY21" fmla="*/ 115825 h 703746"/>
                  <a:gd name="connsiteX22" fmla="*/ 634832 w 1622248"/>
                  <a:gd name="connsiteY22" fmla="*/ 106246 h 703746"/>
                  <a:gd name="connsiteX23" fmla="*/ 634039 w 1622248"/>
                  <a:gd name="connsiteY23" fmla="*/ 102941 h 703746"/>
                  <a:gd name="connsiteX24" fmla="*/ 659779 w 1622248"/>
                  <a:gd name="connsiteY24" fmla="*/ 113716 h 703746"/>
                  <a:gd name="connsiteX25" fmla="*/ 651860 w 1622248"/>
                  <a:gd name="connsiteY25" fmla="*/ 113381 h 703746"/>
                  <a:gd name="connsiteX26" fmla="*/ 628784 w 1622248"/>
                  <a:gd name="connsiteY26" fmla="*/ 122986 h 703746"/>
                  <a:gd name="connsiteX27" fmla="*/ 629576 w 1622248"/>
                  <a:gd name="connsiteY27" fmla="*/ 126305 h 703746"/>
                  <a:gd name="connsiteX28" fmla="*/ 693512 w 1622248"/>
                  <a:gd name="connsiteY28" fmla="*/ 153197 h 703746"/>
                  <a:gd name="connsiteX29" fmla="*/ 701432 w 1622248"/>
                  <a:gd name="connsiteY29" fmla="*/ 153524 h 703746"/>
                  <a:gd name="connsiteX30" fmla="*/ 724472 w 1622248"/>
                  <a:gd name="connsiteY30" fmla="*/ 143808 h 703746"/>
                  <a:gd name="connsiteX31" fmla="*/ 723715 w 1622248"/>
                  <a:gd name="connsiteY31" fmla="*/ 140482 h 703746"/>
                  <a:gd name="connsiteX32" fmla="*/ 749384 w 1622248"/>
                  <a:gd name="connsiteY32" fmla="*/ 151235 h 703746"/>
                  <a:gd name="connsiteX33" fmla="*/ 741464 w 1622248"/>
                  <a:gd name="connsiteY33" fmla="*/ 150922 h 703746"/>
                  <a:gd name="connsiteX34" fmla="*/ 718424 w 1622248"/>
                  <a:gd name="connsiteY34" fmla="*/ 160667 h 703746"/>
                  <a:gd name="connsiteX35" fmla="*/ 719180 w 1622248"/>
                  <a:gd name="connsiteY35" fmla="*/ 164008 h 703746"/>
                  <a:gd name="connsiteX36" fmla="*/ 783116 w 1622248"/>
                  <a:gd name="connsiteY36" fmla="*/ 190900 h 703746"/>
                  <a:gd name="connsiteX37" fmla="*/ 791036 w 1622248"/>
                  <a:gd name="connsiteY37" fmla="*/ 191206 h 703746"/>
                  <a:gd name="connsiteX38" fmla="*/ 814112 w 1622248"/>
                  <a:gd name="connsiteY38" fmla="*/ 181349 h 703746"/>
                  <a:gd name="connsiteX39" fmla="*/ 813319 w 1622248"/>
                  <a:gd name="connsiteY39" fmla="*/ 177997 h 703746"/>
                  <a:gd name="connsiteX40" fmla="*/ 838988 w 1622248"/>
                  <a:gd name="connsiteY40" fmla="*/ 188754 h 703746"/>
                  <a:gd name="connsiteX41" fmla="*/ 831068 w 1622248"/>
                  <a:gd name="connsiteY41" fmla="*/ 188463 h 703746"/>
                  <a:gd name="connsiteX42" fmla="*/ 808027 w 1622248"/>
                  <a:gd name="connsiteY42" fmla="*/ 198348 h 703746"/>
                  <a:gd name="connsiteX43" fmla="*/ 808819 w 1622248"/>
                  <a:gd name="connsiteY43" fmla="*/ 201711 h 703746"/>
                  <a:gd name="connsiteX44" fmla="*/ 872828 w 1622248"/>
                  <a:gd name="connsiteY44" fmla="*/ 228624 h 703746"/>
                  <a:gd name="connsiteX45" fmla="*/ 880712 w 1622248"/>
                  <a:gd name="connsiteY45" fmla="*/ 228908 h 703746"/>
                  <a:gd name="connsiteX46" fmla="*/ 903751 w 1622248"/>
                  <a:gd name="connsiteY46" fmla="*/ 218908 h 703746"/>
                  <a:gd name="connsiteX47" fmla="*/ 902960 w 1622248"/>
                  <a:gd name="connsiteY47" fmla="*/ 215538 h 703746"/>
                  <a:gd name="connsiteX48" fmla="*/ 928664 w 1622248"/>
                  <a:gd name="connsiteY48" fmla="*/ 226291 h 703746"/>
                  <a:gd name="connsiteX49" fmla="*/ 920744 w 1622248"/>
                  <a:gd name="connsiteY49" fmla="*/ 226021 h 703746"/>
                  <a:gd name="connsiteX50" fmla="*/ 897703 w 1622248"/>
                  <a:gd name="connsiteY50" fmla="*/ 236047 h 703746"/>
                  <a:gd name="connsiteX51" fmla="*/ 898495 w 1622248"/>
                  <a:gd name="connsiteY51" fmla="*/ 239431 h 703746"/>
                  <a:gd name="connsiteX52" fmla="*/ 962431 w 1622248"/>
                  <a:gd name="connsiteY52" fmla="*/ 266323 h 703746"/>
                  <a:gd name="connsiteX53" fmla="*/ 970352 w 1622248"/>
                  <a:gd name="connsiteY53" fmla="*/ 266586 h 703746"/>
                  <a:gd name="connsiteX54" fmla="*/ 993356 w 1622248"/>
                  <a:gd name="connsiteY54" fmla="*/ 256449 h 703746"/>
                  <a:gd name="connsiteX55" fmla="*/ 992564 w 1622248"/>
                  <a:gd name="connsiteY55" fmla="*/ 253057 h 703746"/>
                  <a:gd name="connsiteX56" fmla="*/ 1018267 w 1622248"/>
                  <a:gd name="connsiteY56" fmla="*/ 263811 h 703746"/>
                  <a:gd name="connsiteX57" fmla="*/ 1010348 w 1622248"/>
                  <a:gd name="connsiteY57" fmla="*/ 263562 h 703746"/>
                  <a:gd name="connsiteX58" fmla="*/ 987344 w 1622248"/>
                  <a:gd name="connsiteY58" fmla="*/ 273729 h 703746"/>
                  <a:gd name="connsiteX59" fmla="*/ 988136 w 1622248"/>
                  <a:gd name="connsiteY59" fmla="*/ 277134 h 703746"/>
                  <a:gd name="connsiteX60" fmla="*/ 1052107 w 1622248"/>
                  <a:gd name="connsiteY60" fmla="*/ 304048 h 703746"/>
                  <a:gd name="connsiteX61" fmla="*/ 1060027 w 1622248"/>
                  <a:gd name="connsiteY61" fmla="*/ 304289 h 703746"/>
                  <a:gd name="connsiteX62" fmla="*/ 1083032 w 1622248"/>
                  <a:gd name="connsiteY62" fmla="*/ 294007 h 703746"/>
                  <a:gd name="connsiteX63" fmla="*/ 1082240 w 1622248"/>
                  <a:gd name="connsiteY63" fmla="*/ 290595 h 703746"/>
                  <a:gd name="connsiteX64" fmla="*/ 1107908 w 1622248"/>
                  <a:gd name="connsiteY64" fmla="*/ 301348 h 703746"/>
                  <a:gd name="connsiteX65" fmla="*/ 1100024 w 1622248"/>
                  <a:gd name="connsiteY65" fmla="*/ 301121 h 703746"/>
                  <a:gd name="connsiteX66" fmla="*/ 1077020 w 1622248"/>
                  <a:gd name="connsiteY66" fmla="*/ 311428 h 703746"/>
                  <a:gd name="connsiteX67" fmla="*/ 1077812 w 1622248"/>
                  <a:gd name="connsiteY67" fmla="*/ 314855 h 703746"/>
                  <a:gd name="connsiteX68" fmla="*/ 1141748 w 1622248"/>
                  <a:gd name="connsiteY68" fmla="*/ 341751 h 703746"/>
                  <a:gd name="connsiteX69" fmla="*/ 1149668 w 1622248"/>
                  <a:gd name="connsiteY69" fmla="*/ 341970 h 703746"/>
                  <a:gd name="connsiteX70" fmla="*/ 1172636 w 1622248"/>
                  <a:gd name="connsiteY70" fmla="*/ 331548 h 703746"/>
                  <a:gd name="connsiteX71" fmla="*/ 1171844 w 1622248"/>
                  <a:gd name="connsiteY71" fmla="*/ 328114 h 703746"/>
                  <a:gd name="connsiteX72" fmla="*/ 1197548 w 1622248"/>
                  <a:gd name="connsiteY72" fmla="*/ 338867 h 703746"/>
                  <a:gd name="connsiteX73" fmla="*/ 1189628 w 1622248"/>
                  <a:gd name="connsiteY73" fmla="*/ 338662 h 703746"/>
                  <a:gd name="connsiteX74" fmla="*/ 1166660 w 1622248"/>
                  <a:gd name="connsiteY74" fmla="*/ 349109 h 703746"/>
                  <a:gd name="connsiteX75" fmla="*/ 1167452 w 1622248"/>
                  <a:gd name="connsiteY75" fmla="*/ 352558 h 703746"/>
                  <a:gd name="connsiteX76" fmla="*/ 1231388 w 1622248"/>
                  <a:gd name="connsiteY76" fmla="*/ 379450 h 703746"/>
                  <a:gd name="connsiteX77" fmla="*/ 1239308 w 1622248"/>
                  <a:gd name="connsiteY77" fmla="*/ 379651 h 703746"/>
                  <a:gd name="connsiteX78" fmla="*/ 1262240 w 1622248"/>
                  <a:gd name="connsiteY78" fmla="*/ 369089 h 703746"/>
                  <a:gd name="connsiteX79" fmla="*/ 1261448 w 1622248"/>
                  <a:gd name="connsiteY79" fmla="*/ 365633 h 703746"/>
                  <a:gd name="connsiteX80" fmla="*/ 1287188 w 1622248"/>
                  <a:gd name="connsiteY80" fmla="*/ 376408 h 703746"/>
                  <a:gd name="connsiteX81" fmla="*/ 1279268 w 1622248"/>
                  <a:gd name="connsiteY81" fmla="*/ 376224 h 703746"/>
                  <a:gd name="connsiteX82" fmla="*/ 1256336 w 1622248"/>
                  <a:gd name="connsiteY82" fmla="*/ 386812 h 703746"/>
                  <a:gd name="connsiteX83" fmla="*/ 1257128 w 1622248"/>
                  <a:gd name="connsiteY83" fmla="*/ 390282 h 703746"/>
                  <a:gd name="connsiteX84" fmla="*/ 1321064 w 1622248"/>
                  <a:gd name="connsiteY84" fmla="*/ 417174 h 703746"/>
                  <a:gd name="connsiteX85" fmla="*/ 1328984 w 1622248"/>
                  <a:gd name="connsiteY85" fmla="*/ 417351 h 703746"/>
                  <a:gd name="connsiteX86" fmla="*/ 1351916 w 1622248"/>
                  <a:gd name="connsiteY86" fmla="*/ 406648 h 703746"/>
                  <a:gd name="connsiteX87" fmla="*/ 1351124 w 1622248"/>
                  <a:gd name="connsiteY87" fmla="*/ 403170 h 703746"/>
                  <a:gd name="connsiteX88" fmla="*/ 1376792 w 1622248"/>
                  <a:gd name="connsiteY88" fmla="*/ 413923 h 703746"/>
                  <a:gd name="connsiteX89" fmla="*/ 1368908 w 1622248"/>
                  <a:gd name="connsiteY89" fmla="*/ 413761 h 703746"/>
                  <a:gd name="connsiteX90" fmla="*/ 1345940 w 1622248"/>
                  <a:gd name="connsiteY90" fmla="*/ 424489 h 703746"/>
                  <a:gd name="connsiteX91" fmla="*/ 1346768 w 1622248"/>
                  <a:gd name="connsiteY91" fmla="*/ 427981 h 703746"/>
                  <a:gd name="connsiteX92" fmla="*/ 1410704 w 1622248"/>
                  <a:gd name="connsiteY92" fmla="*/ 454877 h 703746"/>
                  <a:gd name="connsiteX93" fmla="*/ 1418589 w 1622248"/>
                  <a:gd name="connsiteY93" fmla="*/ 455032 h 703746"/>
                  <a:gd name="connsiteX94" fmla="*/ 1441520 w 1622248"/>
                  <a:gd name="connsiteY94" fmla="*/ 444189 h 703746"/>
                  <a:gd name="connsiteX95" fmla="*/ 1440728 w 1622248"/>
                  <a:gd name="connsiteY95" fmla="*/ 440689 h 703746"/>
                  <a:gd name="connsiteX96" fmla="*/ 1466397 w 1622248"/>
                  <a:gd name="connsiteY96" fmla="*/ 451443 h 703746"/>
                  <a:gd name="connsiteX97" fmla="*/ 1458512 w 1622248"/>
                  <a:gd name="connsiteY97" fmla="*/ 451302 h 703746"/>
                  <a:gd name="connsiteX98" fmla="*/ 1435580 w 1622248"/>
                  <a:gd name="connsiteY98" fmla="*/ 462171 h 703746"/>
                  <a:gd name="connsiteX99" fmla="*/ 1436408 w 1622248"/>
                  <a:gd name="connsiteY99" fmla="*/ 465684 h 703746"/>
                  <a:gd name="connsiteX100" fmla="*/ 1500381 w 1622248"/>
                  <a:gd name="connsiteY100" fmla="*/ 492598 h 703746"/>
                  <a:gd name="connsiteX101" fmla="*/ 1508264 w 1622248"/>
                  <a:gd name="connsiteY101" fmla="*/ 492731 h 703746"/>
                  <a:gd name="connsiteX102" fmla="*/ 1531196 w 1622248"/>
                  <a:gd name="connsiteY102" fmla="*/ 481747 h 703746"/>
                  <a:gd name="connsiteX103" fmla="*/ 1530368 w 1622248"/>
                  <a:gd name="connsiteY103" fmla="*/ 478227 h 703746"/>
                  <a:gd name="connsiteX104" fmla="*/ 1556073 w 1622248"/>
                  <a:gd name="connsiteY104" fmla="*/ 488983 h 703746"/>
                  <a:gd name="connsiteX105" fmla="*/ 1548153 w 1622248"/>
                  <a:gd name="connsiteY105" fmla="*/ 488865 h 703746"/>
                  <a:gd name="connsiteX106" fmla="*/ 1525256 w 1622248"/>
                  <a:gd name="connsiteY106" fmla="*/ 499873 h 703746"/>
                  <a:gd name="connsiteX107" fmla="*/ 1526084 w 1622248"/>
                  <a:gd name="connsiteY107" fmla="*/ 503409 h 703746"/>
                  <a:gd name="connsiteX108" fmla="*/ 1590020 w 1622248"/>
                  <a:gd name="connsiteY108" fmla="*/ 530301 h 703746"/>
                  <a:gd name="connsiteX109" fmla="*/ 1597904 w 1622248"/>
                  <a:gd name="connsiteY109" fmla="*/ 530412 h 703746"/>
                  <a:gd name="connsiteX110" fmla="*/ 1620800 w 1622248"/>
                  <a:gd name="connsiteY110" fmla="*/ 519288 h 703746"/>
                  <a:gd name="connsiteX111" fmla="*/ 1619972 w 1622248"/>
                  <a:gd name="connsiteY111" fmla="*/ 515746 h 703746"/>
                  <a:gd name="connsiteX112" fmla="*/ 344599 w 1622248"/>
                  <a:gd name="connsiteY112" fmla="*/ 18182 h 703746"/>
                  <a:gd name="connsiteX113" fmla="*/ 339631 w 1622248"/>
                  <a:gd name="connsiteY113" fmla="*/ 17916 h 703746"/>
                  <a:gd name="connsiteX114" fmla="*/ 288980 w 1622248"/>
                  <a:gd name="connsiteY114" fmla="*/ 38018 h 703746"/>
                  <a:gd name="connsiteX115" fmla="*/ 289448 w 1622248"/>
                  <a:gd name="connsiteY115" fmla="*/ 40092 h 703746"/>
                  <a:gd name="connsiteX116" fmla="*/ 350576 w 1622248"/>
                  <a:gd name="connsiteY116" fmla="*/ 66077 h 703746"/>
                  <a:gd name="connsiteX117" fmla="*/ 355615 w 1622248"/>
                  <a:gd name="connsiteY117" fmla="*/ 66329 h 703746"/>
                  <a:gd name="connsiteX118" fmla="*/ 406195 w 1622248"/>
                  <a:gd name="connsiteY118" fmla="*/ 46000 h 703746"/>
                  <a:gd name="connsiteX119" fmla="*/ 405691 w 1622248"/>
                  <a:gd name="connsiteY119" fmla="*/ 43944 h 703746"/>
                  <a:gd name="connsiteX120" fmla="*/ 431071 w 1622248"/>
                  <a:gd name="connsiteY120" fmla="*/ 54636 h 703746"/>
                  <a:gd name="connsiteX121" fmla="*/ 426103 w 1622248"/>
                  <a:gd name="connsiteY121" fmla="*/ 54380 h 703746"/>
                  <a:gd name="connsiteX122" fmla="*/ 375488 w 1622248"/>
                  <a:gd name="connsiteY122" fmla="*/ 74778 h 703746"/>
                  <a:gd name="connsiteX123" fmla="*/ 375956 w 1622248"/>
                  <a:gd name="connsiteY123" fmla="*/ 76866 h 703746"/>
                  <a:gd name="connsiteX124" fmla="*/ 437084 w 1622248"/>
                  <a:gd name="connsiteY124" fmla="*/ 102851 h 703746"/>
                  <a:gd name="connsiteX125" fmla="*/ 442124 w 1622248"/>
                  <a:gd name="connsiteY125" fmla="*/ 103088 h 703746"/>
                  <a:gd name="connsiteX126" fmla="*/ 492704 w 1622248"/>
                  <a:gd name="connsiteY126" fmla="*/ 82464 h 703746"/>
                  <a:gd name="connsiteX127" fmla="*/ 492199 w 1622248"/>
                  <a:gd name="connsiteY127" fmla="*/ 80390 h 703746"/>
                  <a:gd name="connsiteX128" fmla="*/ 517544 w 1622248"/>
                  <a:gd name="connsiteY128" fmla="*/ 91090 h 703746"/>
                  <a:gd name="connsiteX129" fmla="*/ 512576 w 1622248"/>
                  <a:gd name="connsiteY129" fmla="*/ 90848 h 703746"/>
                  <a:gd name="connsiteX130" fmla="*/ 461996 w 1622248"/>
                  <a:gd name="connsiteY130" fmla="*/ 111541 h 703746"/>
                  <a:gd name="connsiteX131" fmla="*/ 462464 w 1622248"/>
                  <a:gd name="connsiteY131" fmla="*/ 113640 h 703746"/>
                  <a:gd name="connsiteX132" fmla="*/ 523627 w 1622248"/>
                  <a:gd name="connsiteY132" fmla="*/ 139628 h 703746"/>
                  <a:gd name="connsiteX133" fmla="*/ 528632 w 1622248"/>
                  <a:gd name="connsiteY133" fmla="*/ 139852 h 703746"/>
                  <a:gd name="connsiteX134" fmla="*/ 579175 w 1622248"/>
                  <a:gd name="connsiteY134" fmla="*/ 118928 h 703746"/>
                  <a:gd name="connsiteX135" fmla="*/ 578635 w 1622248"/>
                  <a:gd name="connsiteY135" fmla="*/ 116844 h 703746"/>
                  <a:gd name="connsiteX136" fmla="*/ 604015 w 1622248"/>
                  <a:gd name="connsiteY136" fmla="*/ 127540 h 703746"/>
                  <a:gd name="connsiteX137" fmla="*/ 599047 w 1622248"/>
                  <a:gd name="connsiteY137" fmla="*/ 127313 h 703746"/>
                  <a:gd name="connsiteX138" fmla="*/ 548504 w 1622248"/>
                  <a:gd name="connsiteY138" fmla="*/ 148304 h 703746"/>
                  <a:gd name="connsiteX139" fmla="*/ 548972 w 1622248"/>
                  <a:gd name="connsiteY139" fmla="*/ 150418 h 703746"/>
                  <a:gd name="connsiteX140" fmla="*/ 610135 w 1622248"/>
                  <a:gd name="connsiteY140" fmla="*/ 176406 h 703746"/>
                  <a:gd name="connsiteX141" fmla="*/ 615140 w 1622248"/>
                  <a:gd name="connsiteY141" fmla="*/ 176618 h 703746"/>
                  <a:gd name="connsiteX142" fmla="*/ 665648 w 1622248"/>
                  <a:gd name="connsiteY142" fmla="*/ 155400 h 703746"/>
                  <a:gd name="connsiteX143" fmla="*/ 665108 w 1622248"/>
                  <a:gd name="connsiteY143" fmla="*/ 153301 h 703746"/>
                  <a:gd name="connsiteX144" fmla="*/ 690488 w 1622248"/>
                  <a:gd name="connsiteY144" fmla="*/ 163993 h 703746"/>
                  <a:gd name="connsiteX145" fmla="*/ 685520 w 1622248"/>
                  <a:gd name="connsiteY145" fmla="*/ 163777 h 703746"/>
                  <a:gd name="connsiteX146" fmla="*/ 635047 w 1622248"/>
                  <a:gd name="connsiteY146" fmla="*/ 185064 h 703746"/>
                  <a:gd name="connsiteX147" fmla="*/ 635515 w 1622248"/>
                  <a:gd name="connsiteY147" fmla="*/ 187192 h 703746"/>
                  <a:gd name="connsiteX148" fmla="*/ 696643 w 1622248"/>
                  <a:gd name="connsiteY148" fmla="*/ 213177 h 703746"/>
                  <a:gd name="connsiteX149" fmla="*/ 701648 w 1622248"/>
                  <a:gd name="connsiteY149" fmla="*/ 213374 h 703746"/>
                  <a:gd name="connsiteX150" fmla="*/ 752119 w 1622248"/>
                  <a:gd name="connsiteY150" fmla="*/ 191861 h 703746"/>
                  <a:gd name="connsiteX151" fmla="*/ 751580 w 1622248"/>
                  <a:gd name="connsiteY151" fmla="*/ 189751 h 703746"/>
                  <a:gd name="connsiteX152" fmla="*/ 776960 w 1622248"/>
                  <a:gd name="connsiteY152" fmla="*/ 200447 h 703746"/>
                  <a:gd name="connsiteX153" fmla="*/ 771992 w 1622248"/>
                  <a:gd name="connsiteY153" fmla="*/ 200245 h 703746"/>
                  <a:gd name="connsiteX154" fmla="*/ 721556 w 1622248"/>
                  <a:gd name="connsiteY154" fmla="*/ 221827 h 703746"/>
                  <a:gd name="connsiteX155" fmla="*/ 722024 w 1622248"/>
                  <a:gd name="connsiteY155" fmla="*/ 223969 h 703746"/>
                  <a:gd name="connsiteX156" fmla="*/ 783152 w 1622248"/>
                  <a:gd name="connsiteY156" fmla="*/ 249954 h 703746"/>
                  <a:gd name="connsiteX157" fmla="*/ 788155 w 1622248"/>
                  <a:gd name="connsiteY157" fmla="*/ 250138 h 703746"/>
                  <a:gd name="connsiteX158" fmla="*/ 838591 w 1622248"/>
                  <a:gd name="connsiteY158" fmla="*/ 228329 h 703746"/>
                  <a:gd name="connsiteX159" fmla="*/ 838052 w 1622248"/>
                  <a:gd name="connsiteY159" fmla="*/ 226205 h 703746"/>
                  <a:gd name="connsiteX160" fmla="*/ 863431 w 1622248"/>
                  <a:gd name="connsiteY160" fmla="*/ 236900 h 703746"/>
                  <a:gd name="connsiteX161" fmla="*/ 858463 w 1622248"/>
                  <a:gd name="connsiteY161" fmla="*/ 236713 h 703746"/>
                  <a:gd name="connsiteX162" fmla="*/ 808064 w 1622248"/>
                  <a:gd name="connsiteY162" fmla="*/ 258590 h 703746"/>
                  <a:gd name="connsiteX163" fmla="*/ 808532 w 1622248"/>
                  <a:gd name="connsiteY163" fmla="*/ 260747 h 703746"/>
                  <a:gd name="connsiteX164" fmla="*/ 869660 w 1622248"/>
                  <a:gd name="connsiteY164" fmla="*/ 286732 h 703746"/>
                  <a:gd name="connsiteX165" fmla="*/ 874664 w 1622248"/>
                  <a:gd name="connsiteY165" fmla="*/ 286904 h 703746"/>
                  <a:gd name="connsiteX166" fmla="*/ 925064 w 1622248"/>
                  <a:gd name="connsiteY166" fmla="*/ 264797 h 703746"/>
                  <a:gd name="connsiteX167" fmla="*/ 924524 w 1622248"/>
                  <a:gd name="connsiteY167" fmla="*/ 262662 h 703746"/>
                  <a:gd name="connsiteX168" fmla="*/ 949904 w 1622248"/>
                  <a:gd name="connsiteY168" fmla="*/ 273354 h 703746"/>
                  <a:gd name="connsiteX169" fmla="*/ 944936 w 1622248"/>
                  <a:gd name="connsiteY169" fmla="*/ 273178 h 703746"/>
                  <a:gd name="connsiteX170" fmla="*/ 894572 w 1622248"/>
                  <a:gd name="connsiteY170" fmla="*/ 295350 h 703746"/>
                  <a:gd name="connsiteX171" fmla="*/ 895040 w 1622248"/>
                  <a:gd name="connsiteY171" fmla="*/ 297517 h 703746"/>
                  <a:gd name="connsiteX172" fmla="*/ 956168 w 1622248"/>
                  <a:gd name="connsiteY172" fmla="*/ 323506 h 703746"/>
                  <a:gd name="connsiteX173" fmla="*/ 961171 w 1622248"/>
                  <a:gd name="connsiteY173" fmla="*/ 323664 h 703746"/>
                  <a:gd name="connsiteX174" fmla="*/ 1011536 w 1622248"/>
                  <a:gd name="connsiteY174" fmla="*/ 301258 h 703746"/>
                  <a:gd name="connsiteX175" fmla="*/ 1010995 w 1622248"/>
                  <a:gd name="connsiteY175" fmla="*/ 299109 h 703746"/>
                  <a:gd name="connsiteX176" fmla="*/ 1036376 w 1622248"/>
                  <a:gd name="connsiteY176" fmla="*/ 309804 h 703746"/>
                  <a:gd name="connsiteX177" fmla="*/ 1031408 w 1622248"/>
                  <a:gd name="connsiteY177" fmla="*/ 309642 h 703746"/>
                  <a:gd name="connsiteX178" fmla="*/ 981080 w 1622248"/>
                  <a:gd name="connsiteY178" fmla="*/ 332117 h 703746"/>
                  <a:gd name="connsiteX179" fmla="*/ 981548 w 1622248"/>
                  <a:gd name="connsiteY179" fmla="*/ 334295 h 703746"/>
                  <a:gd name="connsiteX180" fmla="*/ 1042676 w 1622248"/>
                  <a:gd name="connsiteY180" fmla="*/ 360283 h 703746"/>
                  <a:gd name="connsiteX181" fmla="*/ 1047680 w 1622248"/>
                  <a:gd name="connsiteY181" fmla="*/ 360427 h 703746"/>
                  <a:gd name="connsiteX182" fmla="*/ 1098008 w 1622248"/>
                  <a:gd name="connsiteY182" fmla="*/ 337726 h 703746"/>
                  <a:gd name="connsiteX183" fmla="*/ 1097468 w 1622248"/>
                  <a:gd name="connsiteY183" fmla="*/ 335562 h 703746"/>
                  <a:gd name="connsiteX184" fmla="*/ 1122848 w 1622248"/>
                  <a:gd name="connsiteY184" fmla="*/ 346258 h 703746"/>
                  <a:gd name="connsiteX185" fmla="*/ 1117880 w 1622248"/>
                  <a:gd name="connsiteY185" fmla="*/ 346110 h 703746"/>
                  <a:gd name="connsiteX186" fmla="*/ 1067588 w 1622248"/>
                  <a:gd name="connsiteY186" fmla="*/ 368880 h 703746"/>
                  <a:gd name="connsiteX187" fmla="*/ 1068056 w 1622248"/>
                  <a:gd name="connsiteY187" fmla="*/ 371073 h 703746"/>
                  <a:gd name="connsiteX188" fmla="*/ 1129184 w 1622248"/>
                  <a:gd name="connsiteY188" fmla="*/ 397057 h 703746"/>
                  <a:gd name="connsiteX189" fmla="*/ 1134224 w 1622248"/>
                  <a:gd name="connsiteY189" fmla="*/ 397187 h 703746"/>
                  <a:gd name="connsiteX190" fmla="*/ 1184480 w 1622248"/>
                  <a:gd name="connsiteY190" fmla="*/ 374190 h 703746"/>
                  <a:gd name="connsiteX191" fmla="*/ 1183940 w 1622248"/>
                  <a:gd name="connsiteY191" fmla="*/ 372016 h 703746"/>
                  <a:gd name="connsiteX192" fmla="*/ 1209320 w 1622248"/>
                  <a:gd name="connsiteY192" fmla="*/ 382711 h 703746"/>
                  <a:gd name="connsiteX193" fmla="*/ 1204352 w 1622248"/>
                  <a:gd name="connsiteY193" fmla="*/ 382575 h 703746"/>
                  <a:gd name="connsiteX194" fmla="*/ 1154096 w 1622248"/>
                  <a:gd name="connsiteY194" fmla="*/ 405640 h 703746"/>
                  <a:gd name="connsiteX195" fmla="*/ 1154564 w 1622248"/>
                  <a:gd name="connsiteY195" fmla="*/ 407847 h 703746"/>
                  <a:gd name="connsiteX196" fmla="*/ 1215692 w 1622248"/>
                  <a:gd name="connsiteY196" fmla="*/ 433831 h 703746"/>
                  <a:gd name="connsiteX197" fmla="*/ 1220732 w 1622248"/>
                  <a:gd name="connsiteY197" fmla="*/ 433950 h 703746"/>
                  <a:gd name="connsiteX198" fmla="*/ 1270952 w 1622248"/>
                  <a:gd name="connsiteY198" fmla="*/ 410658 h 703746"/>
                  <a:gd name="connsiteX199" fmla="*/ 1270413 w 1622248"/>
                  <a:gd name="connsiteY199" fmla="*/ 408469 h 703746"/>
                  <a:gd name="connsiteX200" fmla="*/ 1297304 w 1622248"/>
                  <a:gd name="connsiteY200" fmla="*/ 420144 h 703746"/>
                  <a:gd name="connsiteX201" fmla="*/ 1289456 w 1622248"/>
                  <a:gd name="connsiteY201" fmla="*/ 419979 h 703746"/>
                  <a:gd name="connsiteX202" fmla="*/ 1242620 w 1622248"/>
                  <a:gd name="connsiteY202" fmla="*/ 441762 h 703746"/>
                  <a:gd name="connsiteX203" fmla="*/ 1243376 w 1622248"/>
                  <a:gd name="connsiteY203" fmla="*/ 445243 h 703746"/>
                  <a:gd name="connsiteX204" fmla="*/ 1284056 w 1622248"/>
                  <a:gd name="connsiteY204" fmla="*/ 462534 h 703746"/>
                  <a:gd name="connsiteX205" fmla="*/ 1291904 w 1622248"/>
                  <a:gd name="connsiteY205" fmla="*/ 462703 h 703746"/>
                  <a:gd name="connsiteX206" fmla="*/ 1338704 w 1622248"/>
                  <a:gd name="connsiteY206" fmla="*/ 440761 h 703746"/>
                  <a:gd name="connsiteX207" fmla="*/ 1337948 w 1622248"/>
                  <a:gd name="connsiteY207" fmla="*/ 437284 h 703746"/>
                  <a:gd name="connsiteX208" fmla="*/ 1365092 w 1622248"/>
                  <a:gd name="connsiteY208" fmla="*/ 448717 h 703746"/>
                  <a:gd name="connsiteX209" fmla="*/ 1357172 w 1622248"/>
                  <a:gd name="connsiteY209" fmla="*/ 448548 h 703746"/>
                  <a:gd name="connsiteX210" fmla="*/ 1310372 w 1622248"/>
                  <a:gd name="connsiteY210" fmla="*/ 470548 h 703746"/>
                  <a:gd name="connsiteX211" fmla="*/ 1311164 w 1622248"/>
                  <a:gd name="connsiteY211" fmla="*/ 474065 h 703746"/>
                  <a:gd name="connsiteX212" fmla="*/ 1351808 w 1622248"/>
                  <a:gd name="connsiteY212" fmla="*/ 491338 h 703746"/>
                  <a:gd name="connsiteX213" fmla="*/ 1359728 w 1622248"/>
                  <a:gd name="connsiteY213" fmla="*/ 491511 h 703746"/>
                  <a:gd name="connsiteX214" fmla="*/ 1406493 w 1622248"/>
                  <a:gd name="connsiteY214" fmla="*/ 469353 h 703746"/>
                  <a:gd name="connsiteX215" fmla="*/ 1405700 w 1622248"/>
                  <a:gd name="connsiteY215" fmla="*/ 465835 h 703746"/>
                  <a:gd name="connsiteX216" fmla="*/ 1432808 w 1622248"/>
                  <a:gd name="connsiteY216" fmla="*/ 477269 h 703746"/>
                  <a:gd name="connsiteX217" fmla="*/ 1424961 w 1622248"/>
                  <a:gd name="connsiteY217" fmla="*/ 477139 h 703746"/>
                  <a:gd name="connsiteX218" fmla="*/ 1378196 w 1622248"/>
                  <a:gd name="connsiteY218" fmla="*/ 499355 h 703746"/>
                  <a:gd name="connsiteX219" fmla="*/ 1378952 w 1622248"/>
                  <a:gd name="connsiteY219" fmla="*/ 502872 h 703746"/>
                  <a:gd name="connsiteX220" fmla="*/ 1419632 w 1622248"/>
                  <a:gd name="connsiteY220" fmla="*/ 520163 h 703746"/>
                  <a:gd name="connsiteX221" fmla="*/ 1427480 w 1622248"/>
                  <a:gd name="connsiteY221" fmla="*/ 520296 h 703746"/>
                  <a:gd name="connsiteX222" fmla="*/ 1474208 w 1622248"/>
                  <a:gd name="connsiteY222" fmla="*/ 497922 h 703746"/>
                  <a:gd name="connsiteX223" fmla="*/ 1473452 w 1622248"/>
                  <a:gd name="connsiteY223" fmla="*/ 494409 h 703746"/>
                  <a:gd name="connsiteX224" fmla="*/ 1504520 w 1622248"/>
                  <a:gd name="connsiteY224" fmla="*/ 507498 h 703746"/>
                  <a:gd name="connsiteX225" fmla="*/ 1496672 w 1622248"/>
                  <a:gd name="connsiteY225" fmla="*/ 507383 h 703746"/>
                  <a:gd name="connsiteX226" fmla="*/ 1449908 w 1622248"/>
                  <a:gd name="connsiteY226" fmla="*/ 529829 h 703746"/>
                  <a:gd name="connsiteX227" fmla="*/ 1450664 w 1622248"/>
                  <a:gd name="connsiteY227" fmla="*/ 533364 h 703746"/>
                  <a:gd name="connsiteX228" fmla="*/ 1521656 w 1622248"/>
                  <a:gd name="connsiteY228" fmla="*/ 563536 h 703746"/>
                  <a:gd name="connsiteX229" fmla="*/ 1529504 w 1622248"/>
                  <a:gd name="connsiteY229" fmla="*/ 563648 h 703746"/>
                  <a:gd name="connsiteX230" fmla="*/ 1576233 w 1622248"/>
                  <a:gd name="connsiteY230" fmla="*/ 540946 h 703746"/>
                  <a:gd name="connsiteX231" fmla="*/ 1575440 w 1622248"/>
                  <a:gd name="connsiteY231" fmla="*/ 537411 h 703746"/>
                  <a:gd name="connsiteX232" fmla="*/ 276703 w 1622248"/>
                  <a:gd name="connsiteY232" fmla="*/ 46482 h 703746"/>
                  <a:gd name="connsiteX233" fmla="*/ 268783 w 1622248"/>
                  <a:gd name="connsiteY233" fmla="*/ 46046 h 703746"/>
                  <a:gd name="connsiteX234" fmla="*/ 220759 w 1622248"/>
                  <a:gd name="connsiteY234" fmla="*/ 65101 h 703746"/>
                  <a:gd name="connsiteX235" fmla="*/ 221551 w 1622248"/>
                  <a:gd name="connsiteY235" fmla="*/ 68395 h 703746"/>
                  <a:gd name="connsiteX236" fmla="*/ 327464 w 1622248"/>
                  <a:gd name="connsiteY236" fmla="*/ 113881 h 703746"/>
                  <a:gd name="connsiteX237" fmla="*/ 335384 w 1622248"/>
                  <a:gd name="connsiteY237" fmla="*/ 114302 h 703746"/>
                  <a:gd name="connsiteX238" fmla="*/ 383336 w 1622248"/>
                  <a:gd name="connsiteY238" fmla="*/ 94877 h 703746"/>
                  <a:gd name="connsiteX239" fmla="*/ 382544 w 1622248"/>
                  <a:gd name="connsiteY239" fmla="*/ 91572 h 703746"/>
                  <a:gd name="connsiteX240" fmla="*/ 405368 w 1622248"/>
                  <a:gd name="connsiteY240" fmla="*/ 101296 h 703746"/>
                  <a:gd name="connsiteX241" fmla="*/ 400400 w 1622248"/>
                  <a:gd name="connsiteY241" fmla="*/ 101072 h 703746"/>
                  <a:gd name="connsiteX242" fmla="*/ 349820 w 1622248"/>
                  <a:gd name="connsiteY242" fmla="*/ 121621 h 703746"/>
                  <a:gd name="connsiteX243" fmla="*/ 350287 w 1622248"/>
                  <a:gd name="connsiteY243" fmla="*/ 123691 h 703746"/>
                  <a:gd name="connsiteX244" fmla="*/ 411488 w 1622248"/>
                  <a:gd name="connsiteY244" fmla="*/ 149986 h 703746"/>
                  <a:gd name="connsiteX245" fmla="*/ 416456 w 1622248"/>
                  <a:gd name="connsiteY245" fmla="*/ 150227 h 703746"/>
                  <a:gd name="connsiteX246" fmla="*/ 466999 w 1622248"/>
                  <a:gd name="connsiteY246" fmla="*/ 129451 h 703746"/>
                  <a:gd name="connsiteX247" fmla="*/ 466568 w 1622248"/>
                  <a:gd name="connsiteY247" fmla="*/ 127363 h 703746"/>
                  <a:gd name="connsiteX248" fmla="*/ 491911 w 1622248"/>
                  <a:gd name="connsiteY248" fmla="*/ 138156 h 703746"/>
                  <a:gd name="connsiteX249" fmla="*/ 486908 w 1622248"/>
                  <a:gd name="connsiteY249" fmla="*/ 137944 h 703746"/>
                  <a:gd name="connsiteX250" fmla="*/ 436400 w 1622248"/>
                  <a:gd name="connsiteY250" fmla="*/ 158788 h 703746"/>
                  <a:gd name="connsiteX251" fmla="*/ 436831 w 1622248"/>
                  <a:gd name="connsiteY251" fmla="*/ 160868 h 703746"/>
                  <a:gd name="connsiteX252" fmla="*/ 498068 w 1622248"/>
                  <a:gd name="connsiteY252" fmla="*/ 187163 h 703746"/>
                  <a:gd name="connsiteX253" fmla="*/ 502999 w 1622248"/>
                  <a:gd name="connsiteY253" fmla="*/ 187390 h 703746"/>
                  <a:gd name="connsiteX254" fmla="*/ 553507 w 1622248"/>
                  <a:gd name="connsiteY254" fmla="*/ 166319 h 703746"/>
                  <a:gd name="connsiteX255" fmla="*/ 553076 w 1622248"/>
                  <a:gd name="connsiteY255" fmla="*/ 164220 h 703746"/>
                  <a:gd name="connsiteX256" fmla="*/ 578419 w 1622248"/>
                  <a:gd name="connsiteY256" fmla="*/ 175016 h 703746"/>
                  <a:gd name="connsiteX257" fmla="*/ 573451 w 1622248"/>
                  <a:gd name="connsiteY257" fmla="*/ 174818 h 703746"/>
                  <a:gd name="connsiteX258" fmla="*/ 522943 w 1622248"/>
                  <a:gd name="connsiteY258" fmla="*/ 195958 h 703746"/>
                  <a:gd name="connsiteX259" fmla="*/ 523411 w 1622248"/>
                  <a:gd name="connsiteY259" fmla="*/ 198053 h 703746"/>
                  <a:gd name="connsiteX260" fmla="*/ 584611 w 1622248"/>
                  <a:gd name="connsiteY260" fmla="*/ 224347 h 703746"/>
                  <a:gd name="connsiteX261" fmla="*/ 589579 w 1622248"/>
                  <a:gd name="connsiteY261" fmla="*/ 224560 h 703746"/>
                  <a:gd name="connsiteX262" fmla="*/ 640052 w 1622248"/>
                  <a:gd name="connsiteY262" fmla="*/ 203190 h 703746"/>
                  <a:gd name="connsiteX263" fmla="*/ 639619 w 1622248"/>
                  <a:gd name="connsiteY263" fmla="*/ 201080 h 703746"/>
                  <a:gd name="connsiteX264" fmla="*/ 664964 w 1622248"/>
                  <a:gd name="connsiteY264" fmla="*/ 211873 h 703746"/>
                  <a:gd name="connsiteX265" fmla="*/ 659960 w 1622248"/>
                  <a:gd name="connsiteY265" fmla="*/ 211690 h 703746"/>
                  <a:gd name="connsiteX266" fmla="*/ 609523 w 1622248"/>
                  <a:gd name="connsiteY266" fmla="*/ 233128 h 703746"/>
                  <a:gd name="connsiteX267" fmla="*/ 609991 w 1622248"/>
                  <a:gd name="connsiteY267" fmla="*/ 235237 h 703746"/>
                  <a:gd name="connsiteX268" fmla="*/ 671191 w 1622248"/>
                  <a:gd name="connsiteY268" fmla="*/ 261532 h 703746"/>
                  <a:gd name="connsiteX269" fmla="*/ 676124 w 1622248"/>
                  <a:gd name="connsiteY269" fmla="*/ 261733 h 703746"/>
                  <a:gd name="connsiteX270" fmla="*/ 726560 w 1622248"/>
                  <a:gd name="connsiteY270" fmla="*/ 240068 h 703746"/>
                  <a:gd name="connsiteX271" fmla="*/ 726127 w 1622248"/>
                  <a:gd name="connsiteY271" fmla="*/ 237941 h 703746"/>
                  <a:gd name="connsiteX272" fmla="*/ 751472 w 1622248"/>
                  <a:gd name="connsiteY272" fmla="*/ 248734 h 703746"/>
                  <a:gd name="connsiteX273" fmla="*/ 746504 w 1622248"/>
                  <a:gd name="connsiteY273" fmla="*/ 248565 h 703746"/>
                  <a:gd name="connsiteX274" fmla="*/ 696068 w 1622248"/>
                  <a:gd name="connsiteY274" fmla="*/ 270298 h 703746"/>
                  <a:gd name="connsiteX275" fmla="*/ 696536 w 1622248"/>
                  <a:gd name="connsiteY275" fmla="*/ 272422 h 703746"/>
                  <a:gd name="connsiteX276" fmla="*/ 757771 w 1622248"/>
                  <a:gd name="connsiteY276" fmla="*/ 298716 h 703746"/>
                  <a:gd name="connsiteX277" fmla="*/ 762703 w 1622248"/>
                  <a:gd name="connsiteY277" fmla="*/ 298903 h 703746"/>
                  <a:gd name="connsiteX278" fmla="*/ 813068 w 1622248"/>
                  <a:gd name="connsiteY278" fmla="*/ 276940 h 703746"/>
                  <a:gd name="connsiteX279" fmla="*/ 812671 w 1622248"/>
                  <a:gd name="connsiteY279" fmla="*/ 274801 h 703746"/>
                  <a:gd name="connsiteX280" fmla="*/ 837979 w 1622248"/>
                  <a:gd name="connsiteY280" fmla="*/ 285594 h 703746"/>
                  <a:gd name="connsiteX281" fmla="*/ 833011 w 1622248"/>
                  <a:gd name="connsiteY281" fmla="*/ 285436 h 703746"/>
                  <a:gd name="connsiteX282" fmla="*/ 782648 w 1622248"/>
                  <a:gd name="connsiteY282" fmla="*/ 307464 h 703746"/>
                  <a:gd name="connsiteX283" fmla="*/ 783116 w 1622248"/>
                  <a:gd name="connsiteY283" fmla="*/ 309599 h 703746"/>
                  <a:gd name="connsiteX284" fmla="*/ 844316 w 1622248"/>
                  <a:gd name="connsiteY284" fmla="*/ 335893 h 703746"/>
                  <a:gd name="connsiteX285" fmla="*/ 849248 w 1622248"/>
                  <a:gd name="connsiteY285" fmla="*/ 336066 h 703746"/>
                  <a:gd name="connsiteX286" fmla="*/ 899612 w 1622248"/>
                  <a:gd name="connsiteY286" fmla="*/ 313811 h 703746"/>
                  <a:gd name="connsiteX287" fmla="*/ 899180 w 1622248"/>
                  <a:gd name="connsiteY287" fmla="*/ 311658 h 703746"/>
                  <a:gd name="connsiteX288" fmla="*/ 924524 w 1622248"/>
                  <a:gd name="connsiteY288" fmla="*/ 322455 h 703746"/>
                  <a:gd name="connsiteX289" fmla="*/ 919556 w 1622248"/>
                  <a:gd name="connsiteY289" fmla="*/ 322311 h 703746"/>
                  <a:gd name="connsiteX290" fmla="*/ 869192 w 1622248"/>
                  <a:gd name="connsiteY290" fmla="*/ 344634 h 703746"/>
                  <a:gd name="connsiteX291" fmla="*/ 869660 w 1622248"/>
                  <a:gd name="connsiteY291" fmla="*/ 346783 h 703746"/>
                  <a:gd name="connsiteX292" fmla="*/ 930896 w 1622248"/>
                  <a:gd name="connsiteY292" fmla="*/ 373078 h 703746"/>
                  <a:gd name="connsiteX293" fmla="*/ 935828 w 1622248"/>
                  <a:gd name="connsiteY293" fmla="*/ 373240 h 703746"/>
                  <a:gd name="connsiteX294" fmla="*/ 986120 w 1622248"/>
                  <a:gd name="connsiteY294" fmla="*/ 350686 h 703746"/>
                  <a:gd name="connsiteX295" fmla="*/ 985687 w 1622248"/>
                  <a:gd name="connsiteY295" fmla="*/ 348519 h 703746"/>
                  <a:gd name="connsiteX296" fmla="*/ 1011032 w 1622248"/>
                  <a:gd name="connsiteY296" fmla="*/ 359311 h 703746"/>
                  <a:gd name="connsiteX297" fmla="*/ 1006064 w 1622248"/>
                  <a:gd name="connsiteY297" fmla="*/ 359182 h 703746"/>
                  <a:gd name="connsiteX298" fmla="*/ 955772 w 1622248"/>
                  <a:gd name="connsiteY298" fmla="*/ 381804 h 703746"/>
                  <a:gd name="connsiteX299" fmla="*/ 956240 w 1622248"/>
                  <a:gd name="connsiteY299" fmla="*/ 383968 h 703746"/>
                  <a:gd name="connsiteX300" fmla="*/ 1017440 w 1622248"/>
                  <a:gd name="connsiteY300" fmla="*/ 410262 h 703746"/>
                  <a:gd name="connsiteX301" fmla="*/ 1022372 w 1622248"/>
                  <a:gd name="connsiteY301" fmla="*/ 410410 h 703746"/>
                  <a:gd name="connsiteX302" fmla="*/ 1072664 w 1622248"/>
                  <a:gd name="connsiteY302" fmla="*/ 387561 h 703746"/>
                  <a:gd name="connsiteX303" fmla="*/ 1072232 w 1622248"/>
                  <a:gd name="connsiteY303" fmla="*/ 385379 h 703746"/>
                  <a:gd name="connsiteX304" fmla="*/ 1097575 w 1622248"/>
                  <a:gd name="connsiteY304" fmla="*/ 396172 h 703746"/>
                  <a:gd name="connsiteX305" fmla="*/ 1092607 w 1622248"/>
                  <a:gd name="connsiteY305" fmla="*/ 396053 h 703746"/>
                  <a:gd name="connsiteX306" fmla="*/ 1042316 w 1622248"/>
                  <a:gd name="connsiteY306" fmla="*/ 418971 h 703746"/>
                  <a:gd name="connsiteX307" fmla="*/ 1042783 w 1622248"/>
                  <a:gd name="connsiteY307" fmla="*/ 421149 h 703746"/>
                  <a:gd name="connsiteX308" fmla="*/ 1104020 w 1622248"/>
                  <a:gd name="connsiteY308" fmla="*/ 447443 h 703746"/>
                  <a:gd name="connsiteX309" fmla="*/ 1108952 w 1622248"/>
                  <a:gd name="connsiteY309" fmla="*/ 447576 h 703746"/>
                  <a:gd name="connsiteX310" fmla="*/ 1159171 w 1622248"/>
                  <a:gd name="connsiteY310" fmla="*/ 424428 h 703746"/>
                  <a:gd name="connsiteX311" fmla="*/ 1158740 w 1622248"/>
                  <a:gd name="connsiteY311" fmla="*/ 422236 h 703746"/>
                  <a:gd name="connsiteX312" fmla="*/ 1184084 w 1622248"/>
                  <a:gd name="connsiteY312" fmla="*/ 433032 h 703746"/>
                  <a:gd name="connsiteX313" fmla="*/ 1179116 w 1622248"/>
                  <a:gd name="connsiteY313" fmla="*/ 432928 h 703746"/>
                  <a:gd name="connsiteX314" fmla="*/ 1128896 w 1622248"/>
                  <a:gd name="connsiteY314" fmla="*/ 456141 h 703746"/>
                  <a:gd name="connsiteX315" fmla="*/ 1129364 w 1622248"/>
                  <a:gd name="connsiteY315" fmla="*/ 458329 h 703746"/>
                  <a:gd name="connsiteX316" fmla="*/ 1190564 w 1622248"/>
                  <a:gd name="connsiteY316" fmla="*/ 484624 h 703746"/>
                  <a:gd name="connsiteX317" fmla="*/ 1195496 w 1622248"/>
                  <a:gd name="connsiteY317" fmla="*/ 484746 h 703746"/>
                  <a:gd name="connsiteX318" fmla="*/ 1245716 w 1622248"/>
                  <a:gd name="connsiteY318" fmla="*/ 461303 h 703746"/>
                  <a:gd name="connsiteX319" fmla="*/ 1245283 w 1622248"/>
                  <a:gd name="connsiteY319" fmla="*/ 459096 h 703746"/>
                  <a:gd name="connsiteX320" fmla="*/ 1271168 w 1622248"/>
                  <a:gd name="connsiteY320" fmla="*/ 470479 h 703746"/>
                  <a:gd name="connsiteX321" fmla="*/ 1263248 w 1622248"/>
                  <a:gd name="connsiteY321" fmla="*/ 470285 h 703746"/>
                  <a:gd name="connsiteX322" fmla="*/ 1216448 w 1622248"/>
                  <a:gd name="connsiteY322" fmla="*/ 492202 h 703746"/>
                  <a:gd name="connsiteX323" fmla="*/ 1217276 w 1622248"/>
                  <a:gd name="connsiteY323" fmla="*/ 495737 h 703746"/>
                  <a:gd name="connsiteX324" fmla="*/ 1257920 w 1622248"/>
                  <a:gd name="connsiteY324" fmla="*/ 513197 h 703746"/>
                  <a:gd name="connsiteX325" fmla="*/ 1265804 w 1622248"/>
                  <a:gd name="connsiteY325" fmla="*/ 513395 h 703746"/>
                  <a:gd name="connsiteX326" fmla="*/ 1312604 w 1622248"/>
                  <a:gd name="connsiteY326" fmla="*/ 491320 h 703746"/>
                  <a:gd name="connsiteX327" fmla="*/ 1311812 w 1622248"/>
                  <a:gd name="connsiteY327" fmla="*/ 487788 h 703746"/>
                  <a:gd name="connsiteX328" fmla="*/ 1338920 w 1622248"/>
                  <a:gd name="connsiteY328" fmla="*/ 499352 h 703746"/>
                  <a:gd name="connsiteX329" fmla="*/ 1331072 w 1622248"/>
                  <a:gd name="connsiteY329" fmla="*/ 499193 h 703746"/>
                  <a:gd name="connsiteX330" fmla="*/ 1284308 w 1622248"/>
                  <a:gd name="connsiteY330" fmla="*/ 521330 h 703746"/>
                  <a:gd name="connsiteX331" fmla="*/ 1285064 w 1622248"/>
                  <a:gd name="connsiteY331" fmla="*/ 524858 h 703746"/>
                  <a:gd name="connsiteX332" fmla="*/ 1325744 w 1622248"/>
                  <a:gd name="connsiteY332" fmla="*/ 542339 h 703746"/>
                  <a:gd name="connsiteX333" fmla="*/ 1333628 w 1622248"/>
                  <a:gd name="connsiteY333" fmla="*/ 542501 h 703746"/>
                  <a:gd name="connsiteX334" fmla="*/ 1380392 w 1622248"/>
                  <a:gd name="connsiteY334" fmla="*/ 520206 h 703746"/>
                  <a:gd name="connsiteX335" fmla="*/ 1379600 w 1622248"/>
                  <a:gd name="connsiteY335" fmla="*/ 516682 h 703746"/>
                  <a:gd name="connsiteX336" fmla="*/ 1408616 w 1622248"/>
                  <a:gd name="connsiteY336" fmla="*/ 529397 h 703746"/>
                  <a:gd name="connsiteX337" fmla="*/ 1403612 w 1622248"/>
                  <a:gd name="connsiteY337" fmla="*/ 529307 h 703746"/>
                  <a:gd name="connsiteX338" fmla="*/ 1355048 w 1622248"/>
                  <a:gd name="connsiteY338" fmla="*/ 552549 h 703746"/>
                  <a:gd name="connsiteX339" fmla="*/ 1355588 w 1622248"/>
                  <a:gd name="connsiteY339" fmla="*/ 554792 h 703746"/>
                  <a:gd name="connsiteX340" fmla="*/ 1363148 w 1622248"/>
                  <a:gd name="connsiteY340" fmla="*/ 558046 h 703746"/>
                  <a:gd name="connsiteX341" fmla="*/ 1365416 w 1622248"/>
                  <a:gd name="connsiteY341" fmla="*/ 568414 h 703746"/>
                  <a:gd name="connsiteX342" fmla="*/ 1357676 w 1622248"/>
                  <a:gd name="connsiteY342" fmla="*/ 572136 h 703746"/>
                  <a:gd name="connsiteX343" fmla="*/ 1309148 w 1622248"/>
                  <a:gd name="connsiteY343" fmla="*/ 595432 h 703746"/>
                  <a:gd name="connsiteX344" fmla="*/ 1309688 w 1622248"/>
                  <a:gd name="connsiteY344" fmla="*/ 597693 h 703746"/>
                  <a:gd name="connsiteX345" fmla="*/ 1386044 w 1622248"/>
                  <a:gd name="connsiteY345" fmla="*/ 630834 h 703746"/>
                  <a:gd name="connsiteX346" fmla="*/ 1391012 w 1622248"/>
                  <a:gd name="connsiteY346" fmla="*/ 630950 h 703746"/>
                  <a:gd name="connsiteX347" fmla="*/ 1459808 w 1622248"/>
                  <a:gd name="connsiteY347" fmla="*/ 597523 h 703746"/>
                  <a:gd name="connsiteX348" fmla="*/ 1473344 w 1622248"/>
                  <a:gd name="connsiteY348" fmla="*/ 590943 h 703746"/>
                  <a:gd name="connsiteX349" fmla="*/ 1508336 w 1622248"/>
                  <a:gd name="connsiteY349" fmla="*/ 573936 h 703746"/>
                  <a:gd name="connsiteX350" fmla="*/ 1507833 w 1622248"/>
                  <a:gd name="connsiteY350" fmla="*/ 571668 h 703746"/>
                  <a:gd name="connsiteX351" fmla="*/ 207151 w 1622248"/>
                  <a:gd name="connsiteY351" fmla="*/ 74116 h 703746"/>
                  <a:gd name="connsiteX352" fmla="*/ 199231 w 1622248"/>
                  <a:gd name="connsiteY352" fmla="*/ 73658 h 703746"/>
                  <a:gd name="connsiteX353" fmla="*/ 151279 w 1622248"/>
                  <a:gd name="connsiteY353" fmla="*/ 92699 h 703746"/>
                  <a:gd name="connsiteX354" fmla="*/ 152035 w 1622248"/>
                  <a:gd name="connsiteY354" fmla="*/ 96014 h 703746"/>
                  <a:gd name="connsiteX355" fmla="*/ 278287 w 1622248"/>
                  <a:gd name="connsiteY355" fmla="*/ 150803 h 703746"/>
                  <a:gd name="connsiteX356" fmla="*/ 286171 w 1622248"/>
                  <a:gd name="connsiteY356" fmla="*/ 151220 h 703746"/>
                  <a:gd name="connsiteX357" fmla="*/ 334087 w 1622248"/>
                  <a:gd name="connsiteY357" fmla="*/ 131744 h 703746"/>
                  <a:gd name="connsiteX358" fmla="*/ 333331 w 1622248"/>
                  <a:gd name="connsiteY358" fmla="*/ 128432 h 703746"/>
                  <a:gd name="connsiteX359" fmla="*/ 357956 w 1622248"/>
                  <a:gd name="connsiteY359" fmla="*/ 139020 h 703746"/>
                  <a:gd name="connsiteX360" fmla="*/ 352988 w 1622248"/>
                  <a:gd name="connsiteY360" fmla="*/ 138772 h 703746"/>
                  <a:gd name="connsiteX361" fmla="*/ 302443 w 1622248"/>
                  <a:gd name="connsiteY361" fmla="*/ 159396 h 703746"/>
                  <a:gd name="connsiteX362" fmla="*/ 302911 w 1622248"/>
                  <a:gd name="connsiteY362" fmla="*/ 161480 h 703746"/>
                  <a:gd name="connsiteX363" fmla="*/ 364147 w 1622248"/>
                  <a:gd name="connsiteY363" fmla="*/ 188063 h 703746"/>
                  <a:gd name="connsiteX364" fmla="*/ 369079 w 1622248"/>
                  <a:gd name="connsiteY364" fmla="*/ 188311 h 703746"/>
                  <a:gd name="connsiteX365" fmla="*/ 419624 w 1622248"/>
                  <a:gd name="connsiteY365" fmla="*/ 167460 h 703746"/>
                  <a:gd name="connsiteX366" fmla="*/ 419156 w 1622248"/>
                  <a:gd name="connsiteY366" fmla="*/ 165376 h 703746"/>
                  <a:gd name="connsiteX367" fmla="*/ 444499 w 1622248"/>
                  <a:gd name="connsiteY367" fmla="*/ 176287 h 703746"/>
                  <a:gd name="connsiteX368" fmla="*/ 439568 w 1622248"/>
                  <a:gd name="connsiteY368" fmla="*/ 176050 h 703746"/>
                  <a:gd name="connsiteX369" fmla="*/ 389060 w 1622248"/>
                  <a:gd name="connsiteY369" fmla="*/ 196969 h 703746"/>
                  <a:gd name="connsiteX370" fmla="*/ 389528 w 1622248"/>
                  <a:gd name="connsiteY370" fmla="*/ 199068 h 703746"/>
                  <a:gd name="connsiteX371" fmla="*/ 450763 w 1622248"/>
                  <a:gd name="connsiteY371" fmla="*/ 225650 h 703746"/>
                  <a:gd name="connsiteX372" fmla="*/ 455696 w 1622248"/>
                  <a:gd name="connsiteY372" fmla="*/ 225888 h 703746"/>
                  <a:gd name="connsiteX373" fmla="*/ 506204 w 1622248"/>
                  <a:gd name="connsiteY373" fmla="*/ 204742 h 703746"/>
                  <a:gd name="connsiteX374" fmla="*/ 505736 w 1622248"/>
                  <a:gd name="connsiteY374" fmla="*/ 202643 h 703746"/>
                  <a:gd name="connsiteX375" fmla="*/ 531079 w 1622248"/>
                  <a:gd name="connsiteY375" fmla="*/ 213554 h 703746"/>
                  <a:gd name="connsiteX376" fmla="*/ 526148 w 1622248"/>
                  <a:gd name="connsiteY376" fmla="*/ 213331 h 703746"/>
                  <a:gd name="connsiteX377" fmla="*/ 475675 w 1622248"/>
                  <a:gd name="connsiteY377" fmla="*/ 234546 h 703746"/>
                  <a:gd name="connsiteX378" fmla="*/ 476108 w 1622248"/>
                  <a:gd name="connsiteY378" fmla="*/ 236659 h 703746"/>
                  <a:gd name="connsiteX379" fmla="*/ 537379 w 1622248"/>
                  <a:gd name="connsiteY379" fmla="*/ 263242 h 703746"/>
                  <a:gd name="connsiteX380" fmla="*/ 542312 w 1622248"/>
                  <a:gd name="connsiteY380" fmla="*/ 263465 h 703746"/>
                  <a:gd name="connsiteX381" fmla="*/ 592784 w 1622248"/>
                  <a:gd name="connsiteY381" fmla="*/ 242020 h 703746"/>
                  <a:gd name="connsiteX382" fmla="*/ 592316 w 1622248"/>
                  <a:gd name="connsiteY382" fmla="*/ 239906 h 703746"/>
                  <a:gd name="connsiteX383" fmla="*/ 617659 w 1622248"/>
                  <a:gd name="connsiteY383" fmla="*/ 250822 h 703746"/>
                  <a:gd name="connsiteX384" fmla="*/ 612728 w 1622248"/>
                  <a:gd name="connsiteY384" fmla="*/ 250613 h 703746"/>
                  <a:gd name="connsiteX385" fmla="*/ 562255 w 1622248"/>
                  <a:gd name="connsiteY385" fmla="*/ 272123 h 703746"/>
                  <a:gd name="connsiteX386" fmla="*/ 562723 w 1622248"/>
                  <a:gd name="connsiteY386" fmla="*/ 274251 h 703746"/>
                  <a:gd name="connsiteX387" fmla="*/ 623996 w 1622248"/>
                  <a:gd name="connsiteY387" fmla="*/ 300833 h 703746"/>
                  <a:gd name="connsiteX388" fmla="*/ 628928 w 1622248"/>
                  <a:gd name="connsiteY388" fmla="*/ 301042 h 703746"/>
                  <a:gd name="connsiteX389" fmla="*/ 679364 w 1622248"/>
                  <a:gd name="connsiteY389" fmla="*/ 279301 h 703746"/>
                  <a:gd name="connsiteX390" fmla="*/ 678896 w 1622248"/>
                  <a:gd name="connsiteY390" fmla="*/ 277174 h 703746"/>
                  <a:gd name="connsiteX391" fmla="*/ 704239 w 1622248"/>
                  <a:gd name="connsiteY391" fmla="*/ 288089 h 703746"/>
                  <a:gd name="connsiteX392" fmla="*/ 699308 w 1622248"/>
                  <a:gd name="connsiteY392" fmla="*/ 287891 h 703746"/>
                  <a:gd name="connsiteX393" fmla="*/ 648872 w 1622248"/>
                  <a:gd name="connsiteY393" fmla="*/ 309696 h 703746"/>
                  <a:gd name="connsiteX394" fmla="*/ 649340 w 1622248"/>
                  <a:gd name="connsiteY394" fmla="*/ 311838 h 703746"/>
                  <a:gd name="connsiteX395" fmla="*/ 710611 w 1622248"/>
                  <a:gd name="connsiteY395" fmla="*/ 338417 h 703746"/>
                  <a:gd name="connsiteX396" fmla="*/ 715544 w 1622248"/>
                  <a:gd name="connsiteY396" fmla="*/ 338615 h 703746"/>
                  <a:gd name="connsiteX397" fmla="*/ 765908 w 1622248"/>
                  <a:gd name="connsiteY397" fmla="*/ 316579 h 703746"/>
                  <a:gd name="connsiteX398" fmla="*/ 765440 w 1622248"/>
                  <a:gd name="connsiteY398" fmla="*/ 314441 h 703746"/>
                  <a:gd name="connsiteX399" fmla="*/ 790819 w 1622248"/>
                  <a:gd name="connsiteY399" fmla="*/ 325353 h 703746"/>
                  <a:gd name="connsiteX400" fmla="*/ 785888 w 1622248"/>
                  <a:gd name="connsiteY400" fmla="*/ 325169 h 703746"/>
                  <a:gd name="connsiteX401" fmla="*/ 735488 w 1622248"/>
                  <a:gd name="connsiteY401" fmla="*/ 347277 h 703746"/>
                  <a:gd name="connsiteX402" fmla="*/ 735956 w 1622248"/>
                  <a:gd name="connsiteY402" fmla="*/ 349426 h 703746"/>
                  <a:gd name="connsiteX403" fmla="*/ 797228 w 1622248"/>
                  <a:gd name="connsiteY403" fmla="*/ 376008 h 703746"/>
                  <a:gd name="connsiteX404" fmla="*/ 802159 w 1622248"/>
                  <a:gd name="connsiteY404" fmla="*/ 376192 h 703746"/>
                  <a:gd name="connsiteX405" fmla="*/ 852488 w 1622248"/>
                  <a:gd name="connsiteY405" fmla="*/ 353861 h 703746"/>
                  <a:gd name="connsiteX406" fmla="*/ 852020 w 1622248"/>
                  <a:gd name="connsiteY406" fmla="*/ 351708 h 703746"/>
                  <a:gd name="connsiteX407" fmla="*/ 877399 w 1622248"/>
                  <a:gd name="connsiteY407" fmla="*/ 362620 h 703746"/>
                  <a:gd name="connsiteX408" fmla="*/ 872468 w 1622248"/>
                  <a:gd name="connsiteY408" fmla="*/ 362451 h 703746"/>
                  <a:gd name="connsiteX409" fmla="*/ 822104 w 1622248"/>
                  <a:gd name="connsiteY409" fmla="*/ 384853 h 703746"/>
                  <a:gd name="connsiteX410" fmla="*/ 822572 w 1622248"/>
                  <a:gd name="connsiteY410" fmla="*/ 387017 h 703746"/>
                  <a:gd name="connsiteX411" fmla="*/ 883844 w 1622248"/>
                  <a:gd name="connsiteY411" fmla="*/ 413599 h 703746"/>
                  <a:gd name="connsiteX412" fmla="*/ 888776 w 1622248"/>
                  <a:gd name="connsiteY412" fmla="*/ 413769 h 703746"/>
                  <a:gd name="connsiteX413" fmla="*/ 939068 w 1622248"/>
                  <a:gd name="connsiteY413" fmla="*/ 391139 h 703746"/>
                  <a:gd name="connsiteX414" fmla="*/ 938600 w 1622248"/>
                  <a:gd name="connsiteY414" fmla="*/ 388975 h 703746"/>
                  <a:gd name="connsiteX415" fmla="*/ 963944 w 1622248"/>
                  <a:gd name="connsiteY415" fmla="*/ 399887 h 703746"/>
                  <a:gd name="connsiteX416" fmla="*/ 959011 w 1622248"/>
                  <a:gd name="connsiteY416" fmla="*/ 399729 h 703746"/>
                  <a:gd name="connsiteX417" fmla="*/ 908719 w 1622248"/>
                  <a:gd name="connsiteY417" fmla="*/ 422427 h 703746"/>
                  <a:gd name="connsiteX418" fmla="*/ 909187 w 1622248"/>
                  <a:gd name="connsiteY418" fmla="*/ 424605 h 703746"/>
                  <a:gd name="connsiteX419" fmla="*/ 970460 w 1622248"/>
                  <a:gd name="connsiteY419" fmla="*/ 451187 h 703746"/>
                  <a:gd name="connsiteX420" fmla="*/ 975392 w 1622248"/>
                  <a:gd name="connsiteY420" fmla="*/ 451345 h 703746"/>
                  <a:gd name="connsiteX421" fmla="*/ 1025648 w 1622248"/>
                  <a:gd name="connsiteY421" fmla="*/ 428421 h 703746"/>
                  <a:gd name="connsiteX422" fmla="*/ 1025180 w 1622248"/>
                  <a:gd name="connsiteY422" fmla="*/ 426243 h 703746"/>
                  <a:gd name="connsiteX423" fmla="*/ 1050524 w 1622248"/>
                  <a:gd name="connsiteY423" fmla="*/ 437154 h 703746"/>
                  <a:gd name="connsiteX424" fmla="*/ 1045591 w 1622248"/>
                  <a:gd name="connsiteY424" fmla="*/ 437010 h 703746"/>
                  <a:gd name="connsiteX425" fmla="*/ 995336 w 1622248"/>
                  <a:gd name="connsiteY425" fmla="*/ 460003 h 703746"/>
                  <a:gd name="connsiteX426" fmla="*/ 995804 w 1622248"/>
                  <a:gd name="connsiteY426" fmla="*/ 462196 h 703746"/>
                  <a:gd name="connsiteX427" fmla="*/ 1057075 w 1622248"/>
                  <a:gd name="connsiteY427" fmla="*/ 488778 h 703746"/>
                  <a:gd name="connsiteX428" fmla="*/ 1062008 w 1622248"/>
                  <a:gd name="connsiteY428" fmla="*/ 488922 h 703746"/>
                  <a:gd name="connsiteX429" fmla="*/ 1112228 w 1622248"/>
                  <a:gd name="connsiteY429" fmla="*/ 465699 h 703746"/>
                  <a:gd name="connsiteX430" fmla="*/ 1111760 w 1622248"/>
                  <a:gd name="connsiteY430" fmla="*/ 463506 h 703746"/>
                  <a:gd name="connsiteX431" fmla="*/ 1137104 w 1622248"/>
                  <a:gd name="connsiteY431" fmla="*/ 474421 h 703746"/>
                  <a:gd name="connsiteX432" fmla="*/ 1132171 w 1622248"/>
                  <a:gd name="connsiteY432" fmla="*/ 474292 h 703746"/>
                  <a:gd name="connsiteX433" fmla="*/ 1081952 w 1622248"/>
                  <a:gd name="connsiteY433" fmla="*/ 497580 h 703746"/>
                  <a:gd name="connsiteX434" fmla="*/ 1082420 w 1622248"/>
                  <a:gd name="connsiteY434" fmla="*/ 499787 h 703746"/>
                  <a:gd name="connsiteX435" fmla="*/ 1143692 w 1622248"/>
                  <a:gd name="connsiteY435" fmla="*/ 526366 h 703746"/>
                  <a:gd name="connsiteX436" fmla="*/ 1148588 w 1622248"/>
                  <a:gd name="connsiteY436" fmla="*/ 526495 h 703746"/>
                  <a:gd name="connsiteX437" fmla="*/ 1198808 w 1622248"/>
                  <a:gd name="connsiteY437" fmla="*/ 502980 h 703746"/>
                  <a:gd name="connsiteX438" fmla="*/ 1198340 w 1622248"/>
                  <a:gd name="connsiteY438" fmla="*/ 500773 h 703746"/>
                  <a:gd name="connsiteX439" fmla="*/ 1224224 w 1622248"/>
                  <a:gd name="connsiteY439" fmla="*/ 512279 h 703746"/>
                  <a:gd name="connsiteX440" fmla="*/ 1216340 w 1622248"/>
                  <a:gd name="connsiteY440" fmla="*/ 512070 h 703746"/>
                  <a:gd name="connsiteX441" fmla="*/ 1169576 w 1622248"/>
                  <a:gd name="connsiteY441" fmla="*/ 534041 h 703746"/>
                  <a:gd name="connsiteX442" fmla="*/ 1170368 w 1622248"/>
                  <a:gd name="connsiteY442" fmla="*/ 537602 h 703746"/>
                  <a:gd name="connsiteX443" fmla="*/ 1211048 w 1622248"/>
                  <a:gd name="connsiteY443" fmla="*/ 555252 h 703746"/>
                  <a:gd name="connsiteX444" fmla="*/ 1218968 w 1622248"/>
                  <a:gd name="connsiteY444" fmla="*/ 555465 h 703746"/>
                  <a:gd name="connsiteX445" fmla="*/ 1265696 w 1622248"/>
                  <a:gd name="connsiteY445" fmla="*/ 533336 h 703746"/>
                  <a:gd name="connsiteX446" fmla="*/ 1264904 w 1622248"/>
                  <a:gd name="connsiteY446" fmla="*/ 529782 h 703746"/>
                  <a:gd name="connsiteX447" fmla="*/ 1292048 w 1622248"/>
                  <a:gd name="connsiteY447" fmla="*/ 541468 h 703746"/>
                  <a:gd name="connsiteX448" fmla="*/ 1284200 w 1622248"/>
                  <a:gd name="connsiteY448" fmla="*/ 541295 h 703746"/>
                  <a:gd name="connsiteX449" fmla="*/ 1237436 w 1622248"/>
                  <a:gd name="connsiteY449" fmla="*/ 563485 h 703746"/>
                  <a:gd name="connsiteX450" fmla="*/ 1238228 w 1622248"/>
                  <a:gd name="connsiteY450" fmla="*/ 567042 h 703746"/>
                  <a:gd name="connsiteX451" fmla="*/ 1278945 w 1622248"/>
                  <a:gd name="connsiteY451" fmla="*/ 584715 h 703746"/>
                  <a:gd name="connsiteX452" fmla="*/ 1286792 w 1622248"/>
                  <a:gd name="connsiteY452" fmla="*/ 584891 h 703746"/>
                  <a:gd name="connsiteX453" fmla="*/ 1333520 w 1622248"/>
                  <a:gd name="connsiteY453" fmla="*/ 562546 h 703746"/>
                  <a:gd name="connsiteX454" fmla="*/ 1332764 w 1622248"/>
                  <a:gd name="connsiteY454" fmla="*/ 558993 h 703746"/>
                  <a:gd name="connsiteX455" fmla="*/ 333151 w 1622248"/>
                  <a:gd name="connsiteY455" fmla="*/ 186752 h 703746"/>
                  <a:gd name="connsiteX456" fmla="*/ 328183 w 1622248"/>
                  <a:gd name="connsiteY456" fmla="*/ 186497 h 703746"/>
                  <a:gd name="connsiteX457" fmla="*/ 277639 w 1622248"/>
                  <a:gd name="connsiteY457" fmla="*/ 207273 h 703746"/>
                  <a:gd name="connsiteX458" fmla="*/ 278071 w 1622248"/>
                  <a:gd name="connsiteY458" fmla="*/ 209393 h 703746"/>
                  <a:gd name="connsiteX459" fmla="*/ 339344 w 1622248"/>
                  <a:gd name="connsiteY459" fmla="*/ 236263 h 703746"/>
                  <a:gd name="connsiteX460" fmla="*/ 344347 w 1622248"/>
                  <a:gd name="connsiteY460" fmla="*/ 236501 h 703746"/>
                  <a:gd name="connsiteX461" fmla="*/ 394855 w 1622248"/>
                  <a:gd name="connsiteY461" fmla="*/ 215499 h 703746"/>
                  <a:gd name="connsiteX462" fmla="*/ 394387 w 1622248"/>
                  <a:gd name="connsiteY462" fmla="*/ 213392 h 703746"/>
                  <a:gd name="connsiteX463" fmla="*/ 419767 w 1622248"/>
                  <a:gd name="connsiteY463" fmla="*/ 224427 h 703746"/>
                  <a:gd name="connsiteX464" fmla="*/ 414836 w 1622248"/>
                  <a:gd name="connsiteY464" fmla="*/ 224185 h 703746"/>
                  <a:gd name="connsiteX465" fmla="*/ 364328 w 1622248"/>
                  <a:gd name="connsiteY465" fmla="*/ 245256 h 703746"/>
                  <a:gd name="connsiteX466" fmla="*/ 364723 w 1622248"/>
                  <a:gd name="connsiteY466" fmla="*/ 247391 h 703746"/>
                  <a:gd name="connsiteX467" fmla="*/ 426031 w 1622248"/>
                  <a:gd name="connsiteY467" fmla="*/ 274261 h 703746"/>
                  <a:gd name="connsiteX468" fmla="*/ 430999 w 1622248"/>
                  <a:gd name="connsiteY468" fmla="*/ 274488 h 703746"/>
                  <a:gd name="connsiteX469" fmla="*/ 481472 w 1622248"/>
                  <a:gd name="connsiteY469" fmla="*/ 253187 h 703746"/>
                  <a:gd name="connsiteX470" fmla="*/ 481004 w 1622248"/>
                  <a:gd name="connsiteY470" fmla="*/ 251070 h 703746"/>
                  <a:gd name="connsiteX471" fmla="*/ 506384 w 1622248"/>
                  <a:gd name="connsiteY471" fmla="*/ 262100 h 703746"/>
                  <a:gd name="connsiteX472" fmla="*/ 501451 w 1622248"/>
                  <a:gd name="connsiteY472" fmla="*/ 261870 h 703746"/>
                  <a:gd name="connsiteX473" fmla="*/ 450980 w 1622248"/>
                  <a:gd name="connsiteY473" fmla="*/ 283236 h 703746"/>
                  <a:gd name="connsiteX474" fmla="*/ 451411 w 1622248"/>
                  <a:gd name="connsiteY474" fmla="*/ 285385 h 703746"/>
                  <a:gd name="connsiteX475" fmla="*/ 512683 w 1622248"/>
                  <a:gd name="connsiteY475" fmla="*/ 312256 h 703746"/>
                  <a:gd name="connsiteX476" fmla="*/ 517651 w 1622248"/>
                  <a:gd name="connsiteY476" fmla="*/ 312468 h 703746"/>
                  <a:gd name="connsiteX477" fmla="*/ 568124 w 1622248"/>
                  <a:gd name="connsiteY477" fmla="*/ 290872 h 703746"/>
                  <a:gd name="connsiteX478" fmla="*/ 567656 w 1622248"/>
                  <a:gd name="connsiteY478" fmla="*/ 288741 h 703746"/>
                  <a:gd name="connsiteX479" fmla="*/ 592999 w 1622248"/>
                  <a:gd name="connsiteY479" fmla="*/ 299771 h 703746"/>
                  <a:gd name="connsiteX480" fmla="*/ 588068 w 1622248"/>
                  <a:gd name="connsiteY480" fmla="*/ 299555 h 703746"/>
                  <a:gd name="connsiteX481" fmla="*/ 537632 w 1622248"/>
                  <a:gd name="connsiteY481" fmla="*/ 321220 h 703746"/>
                  <a:gd name="connsiteX482" fmla="*/ 538063 w 1622248"/>
                  <a:gd name="connsiteY482" fmla="*/ 323383 h 703746"/>
                  <a:gd name="connsiteX483" fmla="*/ 599372 w 1622248"/>
                  <a:gd name="connsiteY483" fmla="*/ 350254 h 703746"/>
                  <a:gd name="connsiteX484" fmla="*/ 604340 w 1622248"/>
                  <a:gd name="connsiteY484" fmla="*/ 350452 h 703746"/>
                  <a:gd name="connsiteX485" fmla="*/ 654739 w 1622248"/>
                  <a:gd name="connsiteY485" fmla="*/ 328557 h 703746"/>
                  <a:gd name="connsiteX486" fmla="*/ 654271 w 1622248"/>
                  <a:gd name="connsiteY486" fmla="*/ 326415 h 703746"/>
                  <a:gd name="connsiteX487" fmla="*/ 679651 w 1622248"/>
                  <a:gd name="connsiteY487" fmla="*/ 337445 h 703746"/>
                  <a:gd name="connsiteX488" fmla="*/ 674683 w 1622248"/>
                  <a:gd name="connsiteY488" fmla="*/ 337243 h 703746"/>
                  <a:gd name="connsiteX489" fmla="*/ 624320 w 1622248"/>
                  <a:gd name="connsiteY489" fmla="*/ 359207 h 703746"/>
                  <a:gd name="connsiteX490" fmla="*/ 624752 w 1622248"/>
                  <a:gd name="connsiteY490" fmla="*/ 361381 h 703746"/>
                  <a:gd name="connsiteX491" fmla="*/ 686023 w 1622248"/>
                  <a:gd name="connsiteY491" fmla="*/ 388252 h 703746"/>
                  <a:gd name="connsiteX492" fmla="*/ 690992 w 1622248"/>
                  <a:gd name="connsiteY492" fmla="*/ 388439 h 703746"/>
                  <a:gd name="connsiteX493" fmla="*/ 741356 w 1622248"/>
                  <a:gd name="connsiteY493" fmla="*/ 366249 h 703746"/>
                  <a:gd name="connsiteX494" fmla="*/ 740888 w 1622248"/>
                  <a:gd name="connsiteY494" fmla="*/ 364089 h 703746"/>
                  <a:gd name="connsiteX495" fmla="*/ 766267 w 1622248"/>
                  <a:gd name="connsiteY495" fmla="*/ 375119 h 703746"/>
                  <a:gd name="connsiteX496" fmla="*/ 761336 w 1622248"/>
                  <a:gd name="connsiteY496" fmla="*/ 374928 h 703746"/>
                  <a:gd name="connsiteX497" fmla="*/ 710972 w 1622248"/>
                  <a:gd name="connsiteY497" fmla="*/ 397187 h 703746"/>
                  <a:gd name="connsiteX498" fmla="*/ 711404 w 1622248"/>
                  <a:gd name="connsiteY498" fmla="*/ 399376 h 703746"/>
                  <a:gd name="connsiteX499" fmla="*/ 772675 w 1622248"/>
                  <a:gd name="connsiteY499" fmla="*/ 426246 h 703746"/>
                  <a:gd name="connsiteX500" fmla="*/ 777680 w 1622248"/>
                  <a:gd name="connsiteY500" fmla="*/ 426415 h 703746"/>
                  <a:gd name="connsiteX501" fmla="*/ 828008 w 1622248"/>
                  <a:gd name="connsiteY501" fmla="*/ 403933 h 703746"/>
                  <a:gd name="connsiteX502" fmla="*/ 827504 w 1622248"/>
                  <a:gd name="connsiteY502" fmla="*/ 401759 h 703746"/>
                  <a:gd name="connsiteX503" fmla="*/ 852883 w 1622248"/>
                  <a:gd name="connsiteY503" fmla="*/ 412793 h 703746"/>
                  <a:gd name="connsiteX504" fmla="*/ 847952 w 1622248"/>
                  <a:gd name="connsiteY504" fmla="*/ 412617 h 703746"/>
                  <a:gd name="connsiteX505" fmla="*/ 797623 w 1622248"/>
                  <a:gd name="connsiteY505" fmla="*/ 435171 h 703746"/>
                  <a:gd name="connsiteX506" fmla="*/ 798056 w 1622248"/>
                  <a:gd name="connsiteY506" fmla="*/ 437374 h 703746"/>
                  <a:gd name="connsiteX507" fmla="*/ 859364 w 1622248"/>
                  <a:gd name="connsiteY507" fmla="*/ 464241 h 703746"/>
                  <a:gd name="connsiteX508" fmla="*/ 864332 w 1622248"/>
                  <a:gd name="connsiteY508" fmla="*/ 464399 h 703746"/>
                  <a:gd name="connsiteX509" fmla="*/ 914623 w 1622248"/>
                  <a:gd name="connsiteY509" fmla="*/ 441618 h 703746"/>
                  <a:gd name="connsiteX510" fmla="*/ 914155 w 1622248"/>
                  <a:gd name="connsiteY510" fmla="*/ 439433 h 703746"/>
                  <a:gd name="connsiteX511" fmla="*/ 939500 w 1622248"/>
                  <a:gd name="connsiteY511" fmla="*/ 450467 h 703746"/>
                  <a:gd name="connsiteX512" fmla="*/ 934568 w 1622248"/>
                  <a:gd name="connsiteY512" fmla="*/ 450305 h 703746"/>
                  <a:gd name="connsiteX513" fmla="*/ 884312 w 1622248"/>
                  <a:gd name="connsiteY513" fmla="*/ 473154 h 703746"/>
                  <a:gd name="connsiteX514" fmla="*/ 884744 w 1622248"/>
                  <a:gd name="connsiteY514" fmla="*/ 475368 h 703746"/>
                  <a:gd name="connsiteX515" fmla="*/ 946016 w 1622248"/>
                  <a:gd name="connsiteY515" fmla="*/ 502239 h 703746"/>
                  <a:gd name="connsiteX516" fmla="*/ 950984 w 1622248"/>
                  <a:gd name="connsiteY516" fmla="*/ 502383 h 703746"/>
                  <a:gd name="connsiteX517" fmla="*/ 1001240 w 1622248"/>
                  <a:gd name="connsiteY517" fmla="*/ 479307 h 703746"/>
                  <a:gd name="connsiteX518" fmla="*/ 1000772 w 1622248"/>
                  <a:gd name="connsiteY518" fmla="*/ 477107 h 703746"/>
                  <a:gd name="connsiteX519" fmla="*/ 1026152 w 1622248"/>
                  <a:gd name="connsiteY519" fmla="*/ 488141 h 703746"/>
                  <a:gd name="connsiteX520" fmla="*/ 1021219 w 1622248"/>
                  <a:gd name="connsiteY520" fmla="*/ 487990 h 703746"/>
                  <a:gd name="connsiteX521" fmla="*/ 970963 w 1622248"/>
                  <a:gd name="connsiteY521" fmla="*/ 511134 h 703746"/>
                  <a:gd name="connsiteX522" fmla="*/ 971396 w 1622248"/>
                  <a:gd name="connsiteY522" fmla="*/ 513363 h 703746"/>
                  <a:gd name="connsiteX523" fmla="*/ 1032668 w 1622248"/>
                  <a:gd name="connsiteY523" fmla="*/ 540233 h 703746"/>
                  <a:gd name="connsiteX524" fmla="*/ 1037636 w 1622248"/>
                  <a:gd name="connsiteY524" fmla="*/ 540366 h 703746"/>
                  <a:gd name="connsiteX525" fmla="*/ 1087856 w 1622248"/>
                  <a:gd name="connsiteY525" fmla="*/ 516991 h 703746"/>
                  <a:gd name="connsiteX526" fmla="*/ 1087388 w 1622248"/>
                  <a:gd name="connsiteY526" fmla="*/ 514781 h 703746"/>
                  <a:gd name="connsiteX527" fmla="*/ 1112767 w 1622248"/>
                  <a:gd name="connsiteY527" fmla="*/ 525815 h 703746"/>
                  <a:gd name="connsiteX528" fmla="*/ 1107836 w 1622248"/>
                  <a:gd name="connsiteY528" fmla="*/ 525678 h 703746"/>
                  <a:gd name="connsiteX529" fmla="*/ 1057616 w 1622248"/>
                  <a:gd name="connsiteY529" fmla="*/ 549118 h 703746"/>
                  <a:gd name="connsiteX530" fmla="*/ 1058048 w 1622248"/>
                  <a:gd name="connsiteY530" fmla="*/ 551361 h 703746"/>
                  <a:gd name="connsiteX531" fmla="*/ 1119356 w 1622248"/>
                  <a:gd name="connsiteY531" fmla="*/ 578231 h 703746"/>
                  <a:gd name="connsiteX532" fmla="*/ 1124324 w 1622248"/>
                  <a:gd name="connsiteY532" fmla="*/ 578350 h 703746"/>
                  <a:gd name="connsiteX533" fmla="*/ 1174508 w 1622248"/>
                  <a:gd name="connsiteY533" fmla="*/ 554680 h 703746"/>
                  <a:gd name="connsiteX534" fmla="*/ 1174004 w 1622248"/>
                  <a:gd name="connsiteY534" fmla="*/ 552455 h 703746"/>
                  <a:gd name="connsiteX535" fmla="*/ 1198916 w 1622248"/>
                  <a:gd name="connsiteY535" fmla="*/ 563630 h 703746"/>
                  <a:gd name="connsiteX536" fmla="*/ 1190996 w 1622248"/>
                  <a:gd name="connsiteY536" fmla="*/ 563410 h 703746"/>
                  <a:gd name="connsiteX537" fmla="*/ 1144196 w 1622248"/>
                  <a:gd name="connsiteY537" fmla="*/ 585539 h 703746"/>
                  <a:gd name="connsiteX538" fmla="*/ 1145024 w 1622248"/>
                  <a:gd name="connsiteY538" fmla="*/ 589132 h 703746"/>
                  <a:gd name="connsiteX539" fmla="*/ 1185740 w 1622248"/>
                  <a:gd name="connsiteY539" fmla="*/ 606974 h 703746"/>
                  <a:gd name="connsiteX540" fmla="*/ 1193588 w 1622248"/>
                  <a:gd name="connsiteY540" fmla="*/ 607175 h 703746"/>
                  <a:gd name="connsiteX541" fmla="*/ 1240352 w 1622248"/>
                  <a:gd name="connsiteY541" fmla="*/ 584888 h 703746"/>
                  <a:gd name="connsiteX542" fmla="*/ 1239596 w 1622248"/>
                  <a:gd name="connsiteY542" fmla="*/ 581324 h 703746"/>
                  <a:gd name="connsiteX543" fmla="*/ 1267604 w 1622248"/>
                  <a:gd name="connsiteY543" fmla="*/ 593509 h 703746"/>
                  <a:gd name="connsiteX544" fmla="*/ 1259684 w 1622248"/>
                  <a:gd name="connsiteY544" fmla="*/ 593308 h 703746"/>
                  <a:gd name="connsiteX545" fmla="*/ 1212956 w 1622248"/>
                  <a:gd name="connsiteY545" fmla="*/ 615657 h 703746"/>
                  <a:gd name="connsiteX546" fmla="*/ 1213748 w 1622248"/>
                  <a:gd name="connsiteY546" fmla="*/ 619264 h 703746"/>
                  <a:gd name="connsiteX547" fmla="*/ 1315268 w 1622248"/>
                  <a:gd name="connsiteY547" fmla="*/ 663767 h 703746"/>
                  <a:gd name="connsiteX548" fmla="*/ 1323116 w 1622248"/>
                  <a:gd name="connsiteY548" fmla="*/ 663940 h 703746"/>
                  <a:gd name="connsiteX549" fmla="*/ 1369844 w 1622248"/>
                  <a:gd name="connsiteY549" fmla="*/ 641242 h 703746"/>
                  <a:gd name="connsiteX550" fmla="*/ 1369052 w 1622248"/>
                  <a:gd name="connsiteY550" fmla="*/ 637646 h 703746"/>
                  <a:gd name="connsiteX551" fmla="*/ 137059 w 1622248"/>
                  <a:gd name="connsiteY551" fmla="*/ 101969 h 703746"/>
                  <a:gd name="connsiteX552" fmla="*/ 129103 w 1622248"/>
                  <a:gd name="connsiteY552" fmla="*/ 101494 h 703746"/>
                  <a:gd name="connsiteX553" fmla="*/ 81115 w 1622248"/>
                  <a:gd name="connsiteY553" fmla="*/ 120548 h 703746"/>
                  <a:gd name="connsiteX554" fmla="*/ 81943 w 1622248"/>
                  <a:gd name="connsiteY554" fmla="*/ 123868 h 703746"/>
                  <a:gd name="connsiteX555" fmla="*/ 249307 w 1622248"/>
                  <a:gd name="connsiteY555" fmla="*/ 197247 h 703746"/>
                  <a:gd name="connsiteX556" fmla="*/ 257191 w 1622248"/>
                  <a:gd name="connsiteY556" fmla="*/ 197711 h 703746"/>
                  <a:gd name="connsiteX557" fmla="*/ 305107 w 1622248"/>
                  <a:gd name="connsiteY557" fmla="*/ 178084 h 703746"/>
                  <a:gd name="connsiteX558" fmla="*/ 304352 w 1622248"/>
                  <a:gd name="connsiteY558" fmla="*/ 174725 h 703746"/>
                  <a:gd name="connsiteX559" fmla="*/ 1145780 w 1622248"/>
                  <a:gd name="connsiteY559" fmla="*/ 602942 h 703746"/>
                  <a:gd name="connsiteX560" fmla="*/ 1137896 w 1622248"/>
                  <a:gd name="connsiteY560" fmla="*/ 602686 h 703746"/>
                  <a:gd name="connsiteX561" fmla="*/ 1078676 w 1622248"/>
                  <a:gd name="connsiteY561" fmla="*/ 630759 h 703746"/>
                  <a:gd name="connsiteX562" fmla="*/ 1079504 w 1622248"/>
                  <a:gd name="connsiteY562" fmla="*/ 634377 h 703746"/>
                  <a:gd name="connsiteX563" fmla="*/ 1144772 w 1622248"/>
                  <a:gd name="connsiteY563" fmla="*/ 663332 h 703746"/>
                  <a:gd name="connsiteX564" fmla="*/ 1152692 w 1622248"/>
                  <a:gd name="connsiteY564" fmla="*/ 663569 h 703746"/>
                  <a:gd name="connsiteX565" fmla="*/ 1211840 w 1622248"/>
                  <a:gd name="connsiteY565" fmla="*/ 635198 h 703746"/>
                  <a:gd name="connsiteX566" fmla="*/ 1211012 w 1622248"/>
                  <a:gd name="connsiteY566" fmla="*/ 631601 h 703746"/>
                  <a:gd name="connsiteX567" fmla="*/ 68227 w 1622248"/>
                  <a:gd name="connsiteY567" fmla="*/ 129718 h 703746"/>
                  <a:gd name="connsiteX568" fmla="*/ 60271 w 1622248"/>
                  <a:gd name="connsiteY568" fmla="*/ 129221 h 703746"/>
                  <a:gd name="connsiteX569" fmla="*/ 1195 w 1622248"/>
                  <a:gd name="connsiteY569" fmla="*/ 152682 h 703746"/>
                  <a:gd name="connsiteX570" fmla="*/ 1987 w 1622248"/>
                  <a:gd name="connsiteY570" fmla="*/ 156041 h 703746"/>
                  <a:gd name="connsiteX571" fmla="*/ 55231 w 1622248"/>
                  <a:gd name="connsiteY571" fmla="*/ 179668 h 703746"/>
                  <a:gd name="connsiteX572" fmla="*/ 63187 w 1622248"/>
                  <a:gd name="connsiteY572" fmla="*/ 180168 h 703746"/>
                  <a:gd name="connsiteX573" fmla="*/ 122227 w 1622248"/>
                  <a:gd name="connsiteY573" fmla="*/ 156459 h 703746"/>
                  <a:gd name="connsiteX574" fmla="*/ 121435 w 1622248"/>
                  <a:gd name="connsiteY574" fmla="*/ 153107 h 703746"/>
                  <a:gd name="connsiteX575" fmla="*/ 146455 w 1622248"/>
                  <a:gd name="connsiteY575" fmla="*/ 164090 h 703746"/>
                  <a:gd name="connsiteX576" fmla="*/ 138499 w 1622248"/>
                  <a:gd name="connsiteY576" fmla="*/ 163612 h 703746"/>
                  <a:gd name="connsiteX577" fmla="*/ 79459 w 1622248"/>
                  <a:gd name="connsiteY577" fmla="*/ 187386 h 703746"/>
                  <a:gd name="connsiteX578" fmla="*/ 80251 w 1622248"/>
                  <a:gd name="connsiteY578" fmla="*/ 190763 h 703746"/>
                  <a:gd name="connsiteX579" fmla="*/ 133495 w 1622248"/>
                  <a:gd name="connsiteY579" fmla="*/ 214390 h 703746"/>
                  <a:gd name="connsiteX580" fmla="*/ 141451 w 1622248"/>
                  <a:gd name="connsiteY580" fmla="*/ 214872 h 703746"/>
                  <a:gd name="connsiteX581" fmla="*/ 200455 w 1622248"/>
                  <a:gd name="connsiteY581" fmla="*/ 190849 h 703746"/>
                  <a:gd name="connsiteX582" fmla="*/ 199663 w 1622248"/>
                  <a:gd name="connsiteY582" fmla="*/ 187476 h 703746"/>
                  <a:gd name="connsiteX583" fmla="*/ 224683 w 1622248"/>
                  <a:gd name="connsiteY583" fmla="*/ 198463 h 703746"/>
                  <a:gd name="connsiteX584" fmla="*/ 216727 w 1622248"/>
                  <a:gd name="connsiteY584" fmla="*/ 198003 h 703746"/>
                  <a:gd name="connsiteX585" fmla="*/ 157723 w 1622248"/>
                  <a:gd name="connsiteY585" fmla="*/ 222090 h 703746"/>
                  <a:gd name="connsiteX586" fmla="*/ 158515 w 1622248"/>
                  <a:gd name="connsiteY586" fmla="*/ 225485 h 703746"/>
                  <a:gd name="connsiteX587" fmla="*/ 211795 w 1622248"/>
                  <a:gd name="connsiteY587" fmla="*/ 249112 h 703746"/>
                  <a:gd name="connsiteX588" fmla="*/ 219715 w 1622248"/>
                  <a:gd name="connsiteY588" fmla="*/ 249576 h 703746"/>
                  <a:gd name="connsiteX589" fmla="*/ 278719 w 1622248"/>
                  <a:gd name="connsiteY589" fmla="*/ 225244 h 703746"/>
                  <a:gd name="connsiteX590" fmla="*/ 277927 w 1622248"/>
                  <a:gd name="connsiteY590" fmla="*/ 221849 h 703746"/>
                  <a:gd name="connsiteX591" fmla="*/ 302876 w 1622248"/>
                  <a:gd name="connsiteY591" fmla="*/ 232814 h 703746"/>
                  <a:gd name="connsiteX592" fmla="*/ 294991 w 1622248"/>
                  <a:gd name="connsiteY592" fmla="*/ 232397 h 703746"/>
                  <a:gd name="connsiteX593" fmla="*/ 236023 w 1622248"/>
                  <a:gd name="connsiteY593" fmla="*/ 256794 h 703746"/>
                  <a:gd name="connsiteX594" fmla="*/ 236743 w 1622248"/>
                  <a:gd name="connsiteY594" fmla="*/ 260189 h 703746"/>
                  <a:gd name="connsiteX595" fmla="*/ 290059 w 1622248"/>
                  <a:gd name="connsiteY595" fmla="*/ 283834 h 703746"/>
                  <a:gd name="connsiteX596" fmla="*/ 297980 w 1622248"/>
                  <a:gd name="connsiteY596" fmla="*/ 284277 h 703746"/>
                  <a:gd name="connsiteX597" fmla="*/ 356948 w 1622248"/>
                  <a:gd name="connsiteY597" fmla="*/ 259634 h 703746"/>
                  <a:gd name="connsiteX598" fmla="*/ 356155 w 1622248"/>
                  <a:gd name="connsiteY598" fmla="*/ 256222 h 703746"/>
                  <a:gd name="connsiteX599" fmla="*/ 381103 w 1622248"/>
                  <a:gd name="connsiteY599" fmla="*/ 267187 h 703746"/>
                  <a:gd name="connsiteX600" fmla="*/ 373219 w 1622248"/>
                  <a:gd name="connsiteY600" fmla="*/ 266788 h 703746"/>
                  <a:gd name="connsiteX601" fmla="*/ 314287 w 1622248"/>
                  <a:gd name="connsiteY601" fmla="*/ 291495 h 703746"/>
                  <a:gd name="connsiteX602" fmla="*/ 315044 w 1622248"/>
                  <a:gd name="connsiteY602" fmla="*/ 294911 h 703746"/>
                  <a:gd name="connsiteX603" fmla="*/ 368323 w 1622248"/>
                  <a:gd name="connsiteY603" fmla="*/ 318556 h 703746"/>
                  <a:gd name="connsiteX604" fmla="*/ 376207 w 1622248"/>
                  <a:gd name="connsiteY604" fmla="*/ 318959 h 703746"/>
                  <a:gd name="connsiteX605" fmla="*/ 435140 w 1622248"/>
                  <a:gd name="connsiteY605" fmla="*/ 294004 h 703746"/>
                  <a:gd name="connsiteX606" fmla="*/ 434384 w 1622248"/>
                  <a:gd name="connsiteY606" fmla="*/ 290595 h 703746"/>
                  <a:gd name="connsiteX607" fmla="*/ 742040 w 1622248"/>
                  <a:gd name="connsiteY607" fmla="*/ 425771 h 703746"/>
                  <a:gd name="connsiteX608" fmla="*/ 734119 w 1622248"/>
                  <a:gd name="connsiteY608" fmla="*/ 425436 h 703746"/>
                  <a:gd name="connsiteX609" fmla="*/ 675368 w 1622248"/>
                  <a:gd name="connsiteY609" fmla="*/ 451587 h 703746"/>
                  <a:gd name="connsiteX610" fmla="*/ 676159 w 1622248"/>
                  <a:gd name="connsiteY610" fmla="*/ 455107 h 703746"/>
                  <a:gd name="connsiteX611" fmla="*/ 729440 w 1622248"/>
                  <a:gd name="connsiteY611" fmla="*/ 478734 h 703746"/>
                  <a:gd name="connsiteX612" fmla="*/ 737360 w 1622248"/>
                  <a:gd name="connsiteY612" fmla="*/ 479073 h 703746"/>
                  <a:gd name="connsiteX613" fmla="*/ 796075 w 1622248"/>
                  <a:gd name="connsiteY613" fmla="*/ 452674 h 703746"/>
                  <a:gd name="connsiteX614" fmla="*/ 795248 w 1622248"/>
                  <a:gd name="connsiteY614" fmla="*/ 449157 h 703746"/>
                  <a:gd name="connsiteX615" fmla="*/ 820232 w 1622248"/>
                  <a:gd name="connsiteY615" fmla="*/ 460122 h 703746"/>
                  <a:gd name="connsiteX616" fmla="*/ 812348 w 1622248"/>
                  <a:gd name="connsiteY616" fmla="*/ 459827 h 703746"/>
                  <a:gd name="connsiteX617" fmla="*/ 753632 w 1622248"/>
                  <a:gd name="connsiteY617" fmla="*/ 486287 h 703746"/>
                  <a:gd name="connsiteX618" fmla="*/ 754388 w 1622248"/>
                  <a:gd name="connsiteY618" fmla="*/ 489808 h 703746"/>
                  <a:gd name="connsiteX619" fmla="*/ 807703 w 1622248"/>
                  <a:gd name="connsiteY619" fmla="*/ 513456 h 703746"/>
                  <a:gd name="connsiteX620" fmla="*/ 815623 w 1622248"/>
                  <a:gd name="connsiteY620" fmla="*/ 513777 h 703746"/>
                  <a:gd name="connsiteX621" fmla="*/ 874303 w 1622248"/>
                  <a:gd name="connsiteY621" fmla="*/ 487065 h 703746"/>
                  <a:gd name="connsiteX622" fmla="*/ 873511 w 1622248"/>
                  <a:gd name="connsiteY622" fmla="*/ 483530 h 703746"/>
                  <a:gd name="connsiteX623" fmla="*/ 898460 w 1622248"/>
                  <a:gd name="connsiteY623" fmla="*/ 494495 h 703746"/>
                  <a:gd name="connsiteX624" fmla="*/ 890575 w 1622248"/>
                  <a:gd name="connsiteY624" fmla="*/ 494221 h 703746"/>
                  <a:gd name="connsiteX625" fmla="*/ 831896 w 1622248"/>
                  <a:gd name="connsiteY625" fmla="*/ 520995 h 703746"/>
                  <a:gd name="connsiteX626" fmla="*/ 832687 w 1622248"/>
                  <a:gd name="connsiteY626" fmla="*/ 524534 h 703746"/>
                  <a:gd name="connsiteX627" fmla="*/ 885968 w 1622248"/>
                  <a:gd name="connsiteY627" fmla="*/ 548178 h 703746"/>
                  <a:gd name="connsiteX628" fmla="*/ 893851 w 1622248"/>
                  <a:gd name="connsiteY628" fmla="*/ 548459 h 703746"/>
                  <a:gd name="connsiteX629" fmla="*/ 952495 w 1622248"/>
                  <a:gd name="connsiteY629" fmla="*/ 521441 h 703746"/>
                  <a:gd name="connsiteX630" fmla="*/ 951740 w 1622248"/>
                  <a:gd name="connsiteY630" fmla="*/ 517906 h 703746"/>
                  <a:gd name="connsiteX631" fmla="*/ 976687 w 1622248"/>
                  <a:gd name="connsiteY631" fmla="*/ 528868 h 703746"/>
                  <a:gd name="connsiteX632" fmla="*/ 968804 w 1622248"/>
                  <a:gd name="connsiteY632" fmla="*/ 528612 h 703746"/>
                  <a:gd name="connsiteX633" fmla="*/ 910196 w 1622248"/>
                  <a:gd name="connsiteY633" fmla="*/ 555699 h 703746"/>
                  <a:gd name="connsiteX634" fmla="*/ 910952 w 1622248"/>
                  <a:gd name="connsiteY634" fmla="*/ 559255 h 703746"/>
                  <a:gd name="connsiteX635" fmla="*/ 964267 w 1622248"/>
                  <a:gd name="connsiteY635" fmla="*/ 582900 h 703746"/>
                  <a:gd name="connsiteX636" fmla="*/ 972116 w 1622248"/>
                  <a:gd name="connsiteY636" fmla="*/ 583160 h 703746"/>
                  <a:gd name="connsiteX637" fmla="*/ 1030724 w 1622248"/>
                  <a:gd name="connsiteY637" fmla="*/ 555828 h 703746"/>
                  <a:gd name="connsiteX638" fmla="*/ 1029968 w 1622248"/>
                  <a:gd name="connsiteY638" fmla="*/ 552275 h 703746"/>
                  <a:gd name="connsiteX639" fmla="*/ 458576 w 1622248"/>
                  <a:gd name="connsiteY639" fmla="*/ 301265 h 703746"/>
                  <a:gd name="connsiteX640" fmla="*/ 450691 w 1622248"/>
                  <a:gd name="connsiteY640" fmla="*/ 300844 h 703746"/>
                  <a:gd name="connsiteX641" fmla="*/ 391795 w 1622248"/>
                  <a:gd name="connsiteY641" fmla="*/ 325864 h 703746"/>
                  <a:gd name="connsiteX642" fmla="*/ 392587 w 1622248"/>
                  <a:gd name="connsiteY642" fmla="*/ 329316 h 703746"/>
                  <a:gd name="connsiteX643" fmla="*/ 651824 w 1622248"/>
                  <a:gd name="connsiteY643" fmla="*/ 444307 h 703746"/>
                  <a:gd name="connsiteX644" fmla="*/ 659707 w 1622248"/>
                  <a:gd name="connsiteY644" fmla="*/ 444642 h 703746"/>
                  <a:gd name="connsiteX645" fmla="*/ 718460 w 1622248"/>
                  <a:gd name="connsiteY645" fmla="*/ 418553 h 703746"/>
                  <a:gd name="connsiteX646" fmla="*/ 717667 w 1622248"/>
                  <a:gd name="connsiteY646" fmla="*/ 415093 h 703746"/>
                  <a:gd name="connsiteX647" fmla="*/ 1019888 w 1622248"/>
                  <a:gd name="connsiteY647" fmla="*/ 580625 h 703746"/>
                  <a:gd name="connsiteX648" fmla="*/ 1012004 w 1622248"/>
                  <a:gd name="connsiteY648" fmla="*/ 580377 h 703746"/>
                  <a:gd name="connsiteX649" fmla="*/ 989144 w 1622248"/>
                  <a:gd name="connsiteY649" fmla="*/ 591065 h 703746"/>
                  <a:gd name="connsiteX650" fmla="*/ 989936 w 1622248"/>
                  <a:gd name="connsiteY650" fmla="*/ 594644 h 703746"/>
                  <a:gd name="connsiteX651" fmla="*/ 1053908 w 1622248"/>
                  <a:gd name="connsiteY651" fmla="*/ 623030 h 703746"/>
                  <a:gd name="connsiteX652" fmla="*/ 1061792 w 1622248"/>
                  <a:gd name="connsiteY652" fmla="*/ 623267 h 703746"/>
                  <a:gd name="connsiteX653" fmla="*/ 1084616 w 1622248"/>
                  <a:gd name="connsiteY653" fmla="*/ 612464 h 703746"/>
                  <a:gd name="connsiteX654" fmla="*/ 1083860 w 1622248"/>
                  <a:gd name="connsiteY654" fmla="*/ 608878 h 703746"/>
                  <a:gd name="connsiteX655" fmla="*/ 1200248 w 1622248"/>
                  <a:gd name="connsiteY655" fmla="*/ 660297 h 703746"/>
                  <a:gd name="connsiteX656" fmla="*/ 1192400 w 1622248"/>
                  <a:gd name="connsiteY656" fmla="*/ 660092 h 703746"/>
                  <a:gd name="connsiteX657" fmla="*/ 1169576 w 1622248"/>
                  <a:gd name="connsiteY657" fmla="*/ 671064 h 703746"/>
                  <a:gd name="connsiteX658" fmla="*/ 1170368 w 1622248"/>
                  <a:gd name="connsiteY658" fmla="*/ 674682 h 703746"/>
                  <a:gd name="connsiteX659" fmla="*/ 1234340 w 1622248"/>
                  <a:gd name="connsiteY659" fmla="*/ 703068 h 703746"/>
                  <a:gd name="connsiteX660" fmla="*/ 1242188 w 1622248"/>
                  <a:gd name="connsiteY660" fmla="*/ 703263 h 703746"/>
                  <a:gd name="connsiteX661" fmla="*/ 1265012 w 1622248"/>
                  <a:gd name="connsiteY661" fmla="*/ 692178 h 703746"/>
                  <a:gd name="connsiteX662" fmla="*/ 1264220 w 1622248"/>
                  <a:gd name="connsiteY662" fmla="*/ 688550 h 70374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  <a:cxn ang="0">
                    <a:pos x="connsiteX145" y="connsiteY145"/>
                  </a:cxn>
                  <a:cxn ang="0">
                    <a:pos x="connsiteX146" y="connsiteY146"/>
                  </a:cxn>
                  <a:cxn ang="0">
                    <a:pos x="connsiteX147" y="connsiteY147"/>
                  </a:cxn>
                  <a:cxn ang="0">
                    <a:pos x="connsiteX148" y="connsiteY148"/>
                  </a:cxn>
                  <a:cxn ang="0">
                    <a:pos x="connsiteX149" y="connsiteY149"/>
                  </a:cxn>
                  <a:cxn ang="0">
                    <a:pos x="connsiteX150" y="connsiteY150"/>
                  </a:cxn>
                  <a:cxn ang="0">
                    <a:pos x="connsiteX151" y="connsiteY151"/>
                  </a:cxn>
                  <a:cxn ang="0">
                    <a:pos x="connsiteX152" y="connsiteY152"/>
                  </a:cxn>
                  <a:cxn ang="0">
                    <a:pos x="connsiteX153" y="connsiteY153"/>
                  </a:cxn>
                  <a:cxn ang="0">
                    <a:pos x="connsiteX154" y="connsiteY154"/>
                  </a:cxn>
                  <a:cxn ang="0">
                    <a:pos x="connsiteX155" y="connsiteY155"/>
                  </a:cxn>
                  <a:cxn ang="0">
                    <a:pos x="connsiteX156" y="connsiteY156"/>
                  </a:cxn>
                  <a:cxn ang="0">
                    <a:pos x="connsiteX157" y="connsiteY157"/>
                  </a:cxn>
                  <a:cxn ang="0">
                    <a:pos x="connsiteX158" y="connsiteY158"/>
                  </a:cxn>
                  <a:cxn ang="0">
                    <a:pos x="connsiteX159" y="connsiteY159"/>
                  </a:cxn>
                  <a:cxn ang="0">
                    <a:pos x="connsiteX160" y="connsiteY160"/>
                  </a:cxn>
                  <a:cxn ang="0">
                    <a:pos x="connsiteX161" y="connsiteY161"/>
                  </a:cxn>
                  <a:cxn ang="0">
                    <a:pos x="connsiteX162" y="connsiteY162"/>
                  </a:cxn>
                  <a:cxn ang="0">
                    <a:pos x="connsiteX163" y="connsiteY163"/>
                  </a:cxn>
                  <a:cxn ang="0">
                    <a:pos x="connsiteX164" y="connsiteY164"/>
                  </a:cxn>
                  <a:cxn ang="0">
                    <a:pos x="connsiteX165" y="connsiteY165"/>
                  </a:cxn>
                  <a:cxn ang="0">
                    <a:pos x="connsiteX166" y="connsiteY166"/>
                  </a:cxn>
                  <a:cxn ang="0">
                    <a:pos x="connsiteX167" y="connsiteY167"/>
                  </a:cxn>
                  <a:cxn ang="0">
                    <a:pos x="connsiteX168" y="connsiteY168"/>
                  </a:cxn>
                  <a:cxn ang="0">
                    <a:pos x="connsiteX169" y="connsiteY169"/>
                  </a:cxn>
                  <a:cxn ang="0">
                    <a:pos x="connsiteX170" y="connsiteY170"/>
                  </a:cxn>
                  <a:cxn ang="0">
                    <a:pos x="connsiteX171" y="connsiteY171"/>
                  </a:cxn>
                  <a:cxn ang="0">
                    <a:pos x="connsiteX172" y="connsiteY172"/>
                  </a:cxn>
                  <a:cxn ang="0">
                    <a:pos x="connsiteX173" y="connsiteY173"/>
                  </a:cxn>
                  <a:cxn ang="0">
                    <a:pos x="connsiteX174" y="connsiteY174"/>
                  </a:cxn>
                  <a:cxn ang="0">
                    <a:pos x="connsiteX175" y="connsiteY175"/>
                  </a:cxn>
                  <a:cxn ang="0">
                    <a:pos x="connsiteX176" y="connsiteY176"/>
                  </a:cxn>
                  <a:cxn ang="0">
                    <a:pos x="connsiteX177" y="connsiteY177"/>
                  </a:cxn>
                  <a:cxn ang="0">
                    <a:pos x="connsiteX178" y="connsiteY178"/>
                  </a:cxn>
                  <a:cxn ang="0">
                    <a:pos x="connsiteX179" y="connsiteY179"/>
                  </a:cxn>
                  <a:cxn ang="0">
                    <a:pos x="connsiteX180" y="connsiteY180"/>
                  </a:cxn>
                  <a:cxn ang="0">
                    <a:pos x="connsiteX181" y="connsiteY181"/>
                  </a:cxn>
                  <a:cxn ang="0">
                    <a:pos x="connsiteX182" y="connsiteY182"/>
                  </a:cxn>
                  <a:cxn ang="0">
                    <a:pos x="connsiteX183" y="connsiteY183"/>
                  </a:cxn>
                  <a:cxn ang="0">
                    <a:pos x="connsiteX184" y="connsiteY184"/>
                  </a:cxn>
                  <a:cxn ang="0">
                    <a:pos x="connsiteX185" y="connsiteY185"/>
                  </a:cxn>
                  <a:cxn ang="0">
                    <a:pos x="connsiteX186" y="connsiteY186"/>
                  </a:cxn>
                  <a:cxn ang="0">
                    <a:pos x="connsiteX187" y="connsiteY187"/>
                  </a:cxn>
                  <a:cxn ang="0">
                    <a:pos x="connsiteX188" y="connsiteY188"/>
                  </a:cxn>
                  <a:cxn ang="0">
                    <a:pos x="connsiteX189" y="connsiteY189"/>
                  </a:cxn>
                  <a:cxn ang="0">
                    <a:pos x="connsiteX190" y="connsiteY190"/>
                  </a:cxn>
                  <a:cxn ang="0">
                    <a:pos x="connsiteX191" y="connsiteY191"/>
                  </a:cxn>
                  <a:cxn ang="0">
                    <a:pos x="connsiteX192" y="connsiteY192"/>
                  </a:cxn>
                  <a:cxn ang="0">
                    <a:pos x="connsiteX193" y="connsiteY193"/>
                  </a:cxn>
                  <a:cxn ang="0">
                    <a:pos x="connsiteX194" y="connsiteY194"/>
                  </a:cxn>
                  <a:cxn ang="0">
                    <a:pos x="connsiteX195" y="connsiteY195"/>
                  </a:cxn>
                  <a:cxn ang="0">
                    <a:pos x="connsiteX196" y="connsiteY196"/>
                  </a:cxn>
                  <a:cxn ang="0">
                    <a:pos x="connsiteX197" y="connsiteY197"/>
                  </a:cxn>
                  <a:cxn ang="0">
                    <a:pos x="connsiteX198" y="connsiteY198"/>
                  </a:cxn>
                  <a:cxn ang="0">
                    <a:pos x="connsiteX199" y="connsiteY199"/>
                  </a:cxn>
                  <a:cxn ang="0">
                    <a:pos x="connsiteX200" y="connsiteY200"/>
                  </a:cxn>
                  <a:cxn ang="0">
                    <a:pos x="connsiteX201" y="connsiteY201"/>
                  </a:cxn>
                  <a:cxn ang="0">
                    <a:pos x="connsiteX202" y="connsiteY202"/>
                  </a:cxn>
                  <a:cxn ang="0">
                    <a:pos x="connsiteX203" y="connsiteY203"/>
                  </a:cxn>
                  <a:cxn ang="0">
                    <a:pos x="connsiteX204" y="connsiteY204"/>
                  </a:cxn>
                  <a:cxn ang="0">
                    <a:pos x="connsiteX205" y="connsiteY205"/>
                  </a:cxn>
                  <a:cxn ang="0">
                    <a:pos x="connsiteX206" y="connsiteY206"/>
                  </a:cxn>
                  <a:cxn ang="0">
                    <a:pos x="connsiteX207" y="connsiteY207"/>
                  </a:cxn>
                  <a:cxn ang="0">
                    <a:pos x="connsiteX208" y="connsiteY208"/>
                  </a:cxn>
                  <a:cxn ang="0">
                    <a:pos x="connsiteX209" y="connsiteY209"/>
                  </a:cxn>
                  <a:cxn ang="0">
                    <a:pos x="connsiteX210" y="connsiteY210"/>
                  </a:cxn>
                  <a:cxn ang="0">
                    <a:pos x="connsiteX211" y="connsiteY211"/>
                  </a:cxn>
                  <a:cxn ang="0">
                    <a:pos x="connsiteX212" y="connsiteY212"/>
                  </a:cxn>
                  <a:cxn ang="0">
                    <a:pos x="connsiteX213" y="connsiteY213"/>
                  </a:cxn>
                  <a:cxn ang="0">
                    <a:pos x="connsiteX214" y="connsiteY214"/>
                  </a:cxn>
                  <a:cxn ang="0">
                    <a:pos x="connsiteX215" y="connsiteY215"/>
                  </a:cxn>
                  <a:cxn ang="0">
                    <a:pos x="connsiteX216" y="connsiteY216"/>
                  </a:cxn>
                  <a:cxn ang="0">
                    <a:pos x="connsiteX217" y="connsiteY217"/>
                  </a:cxn>
                  <a:cxn ang="0">
                    <a:pos x="connsiteX218" y="connsiteY218"/>
                  </a:cxn>
                  <a:cxn ang="0">
                    <a:pos x="connsiteX219" y="connsiteY219"/>
                  </a:cxn>
                  <a:cxn ang="0">
                    <a:pos x="connsiteX220" y="connsiteY220"/>
                  </a:cxn>
                  <a:cxn ang="0">
                    <a:pos x="connsiteX221" y="connsiteY221"/>
                  </a:cxn>
                  <a:cxn ang="0">
                    <a:pos x="connsiteX222" y="connsiteY222"/>
                  </a:cxn>
                  <a:cxn ang="0">
                    <a:pos x="connsiteX223" y="connsiteY223"/>
                  </a:cxn>
                  <a:cxn ang="0">
                    <a:pos x="connsiteX224" y="connsiteY224"/>
                  </a:cxn>
                  <a:cxn ang="0">
                    <a:pos x="connsiteX225" y="connsiteY225"/>
                  </a:cxn>
                  <a:cxn ang="0">
                    <a:pos x="connsiteX226" y="connsiteY226"/>
                  </a:cxn>
                  <a:cxn ang="0">
                    <a:pos x="connsiteX227" y="connsiteY227"/>
                  </a:cxn>
                  <a:cxn ang="0">
                    <a:pos x="connsiteX228" y="connsiteY228"/>
                  </a:cxn>
                  <a:cxn ang="0">
                    <a:pos x="connsiteX229" y="connsiteY229"/>
                  </a:cxn>
                  <a:cxn ang="0">
                    <a:pos x="connsiteX230" y="connsiteY230"/>
                  </a:cxn>
                  <a:cxn ang="0">
                    <a:pos x="connsiteX231" y="connsiteY231"/>
                  </a:cxn>
                  <a:cxn ang="0">
                    <a:pos x="connsiteX232" y="connsiteY232"/>
                  </a:cxn>
                  <a:cxn ang="0">
                    <a:pos x="connsiteX233" y="connsiteY233"/>
                  </a:cxn>
                  <a:cxn ang="0">
                    <a:pos x="connsiteX234" y="connsiteY234"/>
                  </a:cxn>
                  <a:cxn ang="0">
                    <a:pos x="connsiteX235" y="connsiteY235"/>
                  </a:cxn>
                  <a:cxn ang="0">
                    <a:pos x="connsiteX236" y="connsiteY236"/>
                  </a:cxn>
                  <a:cxn ang="0">
                    <a:pos x="connsiteX237" y="connsiteY237"/>
                  </a:cxn>
                  <a:cxn ang="0">
                    <a:pos x="connsiteX238" y="connsiteY238"/>
                  </a:cxn>
                  <a:cxn ang="0">
                    <a:pos x="connsiteX239" y="connsiteY239"/>
                  </a:cxn>
                  <a:cxn ang="0">
                    <a:pos x="connsiteX240" y="connsiteY240"/>
                  </a:cxn>
                  <a:cxn ang="0">
                    <a:pos x="connsiteX241" y="connsiteY241"/>
                  </a:cxn>
                  <a:cxn ang="0">
                    <a:pos x="connsiteX242" y="connsiteY242"/>
                  </a:cxn>
                  <a:cxn ang="0">
                    <a:pos x="connsiteX243" y="connsiteY243"/>
                  </a:cxn>
                  <a:cxn ang="0">
                    <a:pos x="connsiteX244" y="connsiteY244"/>
                  </a:cxn>
                  <a:cxn ang="0">
                    <a:pos x="connsiteX245" y="connsiteY245"/>
                  </a:cxn>
                  <a:cxn ang="0">
                    <a:pos x="connsiteX246" y="connsiteY246"/>
                  </a:cxn>
                  <a:cxn ang="0">
                    <a:pos x="connsiteX247" y="connsiteY247"/>
                  </a:cxn>
                  <a:cxn ang="0">
                    <a:pos x="connsiteX248" y="connsiteY248"/>
                  </a:cxn>
                  <a:cxn ang="0">
                    <a:pos x="connsiteX249" y="connsiteY249"/>
                  </a:cxn>
                  <a:cxn ang="0">
                    <a:pos x="connsiteX250" y="connsiteY250"/>
                  </a:cxn>
                  <a:cxn ang="0">
                    <a:pos x="connsiteX251" y="connsiteY251"/>
                  </a:cxn>
                  <a:cxn ang="0">
                    <a:pos x="connsiteX252" y="connsiteY252"/>
                  </a:cxn>
                  <a:cxn ang="0">
                    <a:pos x="connsiteX253" y="connsiteY253"/>
                  </a:cxn>
                  <a:cxn ang="0">
                    <a:pos x="connsiteX254" y="connsiteY254"/>
                  </a:cxn>
                  <a:cxn ang="0">
                    <a:pos x="connsiteX255" y="connsiteY255"/>
                  </a:cxn>
                  <a:cxn ang="0">
                    <a:pos x="connsiteX256" y="connsiteY256"/>
                  </a:cxn>
                  <a:cxn ang="0">
                    <a:pos x="connsiteX257" y="connsiteY257"/>
                  </a:cxn>
                  <a:cxn ang="0">
                    <a:pos x="connsiteX258" y="connsiteY258"/>
                  </a:cxn>
                  <a:cxn ang="0">
                    <a:pos x="connsiteX259" y="connsiteY259"/>
                  </a:cxn>
                  <a:cxn ang="0">
                    <a:pos x="connsiteX260" y="connsiteY260"/>
                  </a:cxn>
                  <a:cxn ang="0">
                    <a:pos x="connsiteX261" y="connsiteY261"/>
                  </a:cxn>
                  <a:cxn ang="0">
                    <a:pos x="connsiteX262" y="connsiteY262"/>
                  </a:cxn>
                  <a:cxn ang="0">
                    <a:pos x="connsiteX263" y="connsiteY263"/>
                  </a:cxn>
                  <a:cxn ang="0">
                    <a:pos x="connsiteX264" y="connsiteY264"/>
                  </a:cxn>
                  <a:cxn ang="0">
                    <a:pos x="connsiteX265" y="connsiteY265"/>
                  </a:cxn>
                  <a:cxn ang="0">
                    <a:pos x="connsiteX266" y="connsiteY266"/>
                  </a:cxn>
                  <a:cxn ang="0">
                    <a:pos x="connsiteX267" y="connsiteY267"/>
                  </a:cxn>
                  <a:cxn ang="0">
                    <a:pos x="connsiteX268" y="connsiteY268"/>
                  </a:cxn>
                  <a:cxn ang="0">
                    <a:pos x="connsiteX269" y="connsiteY269"/>
                  </a:cxn>
                  <a:cxn ang="0">
                    <a:pos x="connsiteX270" y="connsiteY270"/>
                  </a:cxn>
                  <a:cxn ang="0">
                    <a:pos x="connsiteX271" y="connsiteY271"/>
                  </a:cxn>
                  <a:cxn ang="0">
                    <a:pos x="connsiteX272" y="connsiteY272"/>
                  </a:cxn>
                  <a:cxn ang="0">
                    <a:pos x="connsiteX273" y="connsiteY273"/>
                  </a:cxn>
                  <a:cxn ang="0">
                    <a:pos x="connsiteX274" y="connsiteY274"/>
                  </a:cxn>
                  <a:cxn ang="0">
                    <a:pos x="connsiteX275" y="connsiteY275"/>
                  </a:cxn>
                  <a:cxn ang="0">
                    <a:pos x="connsiteX276" y="connsiteY276"/>
                  </a:cxn>
                  <a:cxn ang="0">
                    <a:pos x="connsiteX277" y="connsiteY277"/>
                  </a:cxn>
                  <a:cxn ang="0">
                    <a:pos x="connsiteX278" y="connsiteY278"/>
                  </a:cxn>
                  <a:cxn ang="0">
                    <a:pos x="connsiteX279" y="connsiteY279"/>
                  </a:cxn>
                  <a:cxn ang="0">
                    <a:pos x="connsiteX280" y="connsiteY280"/>
                  </a:cxn>
                  <a:cxn ang="0">
                    <a:pos x="connsiteX281" y="connsiteY281"/>
                  </a:cxn>
                  <a:cxn ang="0">
                    <a:pos x="connsiteX282" y="connsiteY282"/>
                  </a:cxn>
                  <a:cxn ang="0">
                    <a:pos x="connsiteX283" y="connsiteY283"/>
                  </a:cxn>
                  <a:cxn ang="0">
                    <a:pos x="connsiteX284" y="connsiteY284"/>
                  </a:cxn>
                  <a:cxn ang="0">
                    <a:pos x="connsiteX285" y="connsiteY285"/>
                  </a:cxn>
                  <a:cxn ang="0">
                    <a:pos x="connsiteX286" y="connsiteY286"/>
                  </a:cxn>
                  <a:cxn ang="0">
                    <a:pos x="connsiteX287" y="connsiteY287"/>
                  </a:cxn>
                  <a:cxn ang="0">
                    <a:pos x="connsiteX288" y="connsiteY288"/>
                  </a:cxn>
                  <a:cxn ang="0">
                    <a:pos x="connsiteX289" y="connsiteY289"/>
                  </a:cxn>
                  <a:cxn ang="0">
                    <a:pos x="connsiteX290" y="connsiteY290"/>
                  </a:cxn>
                  <a:cxn ang="0">
                    <a:pos x="connsiteX291" y="connsiteY291"/>
                  </a:cxn>
                  <a:cxn ang="0">
                    <a:pos x="connsiteX292" y="connsiteY292"/>
                  </a:cxn>
                  <a:cxn ang="0">
                    <a:pos x="connsiteX293" y="connsiteY293"/>
                  </a:cxn>
                  <a:cxn ang="0">
                    <a:pos x="connsiteX294" y="connsiteY294"/>
                  </a:cxn>
                  <a:cxn ang="0">
                    <a:pos x="connsiteX295" y="connsiteY295"/>
                  </a:cxn>
                  <a:cxn ang="0">
                    <a:pos x="connsiteX296" y="connsiteY296"/>
                  </a:cxn>
                  <a:cxn ang="0">
                    <a:pos x="connsiteX297" y="connsiteY297"/>
                  </a:cxn>
                  <a:cxn ang="0">
                    <a:pos x="connsiteX298" y="connsiteY298"/>
                  </a:cxn>
                  <a:cxn ang="0">
                    <a:pos x="connsiteX299" y="connsiteY299"/>
                  </a:cxn>
                  <a:cxn ang="0">
                    <a:pos x="connsiteX300" y="connsiteY300"/>
                  </a:cxn>
                  <a:cxn ang="0">
                    <a:pos x="connsiteX301" y="connsiteY301"/>
                  </a:cxn>
                  <a:cxn ang="0">
                    <a:pos x="connsiteX302" y="connsiteY302"/>
                  </a:cxn>
                  <a:cxn ang="0">
                    <a:pos x="connsiteX303" y="connsiteY303"/>
                  </a:cxn>
                  <a:cxn ang="0">
                    <a:pos x="connsiteX304" y="connsiteY304"/>
                  </a:cxn>
                  <a:cxn ang="0">
                    <a:pos x="connsiteX305" y="connsiteY305"/>
                  </a:cxn>
                  <a:cxn ang="0">
                    <a:pos x="connsiteX306" y="connsiteY306"/>
                  </a:cxn>
                  <a:cxn ang="0">
                    <a:pos x="connsiteX307" y="connsiteY307"/>
                  </a:cxn>
                  <a:cxn ang="0">
                    <a:pos x="connsiteX308" y="connsiteY308"/>
                  </a:cxn>
                  <a:cxn ang="0">
                    <a:pos x="connsiteX309" y="connsiteY309"/>
                  </a:cxn>
                  <a:cxn ang="0">
                    <a:pos x="connsiteX310" y="connsiteY310"/>
                  </a:cxn>
                  <a:cxn ang="0">
                    <a:pos x="connsiteX311" y="connsiteY311"/>
                  </a:cxn>
                  <a:cxn ang="0">
                    <a:pos x="connsiteX312" y="connsiteY312"/>
                  </a:cxn>
                  <a:cxn ang="0">
                    <a:pos x="connsiteX313" y="connsiteY313"/>
                  </a:cxn>
                  <a:cxn ang="0">
                    <a:pos x="connsiteX314" y="connsiteY314"/>
                  </a:cxn>
                  <a:cxn ang="0">
                    <a:pos x="connsiteX315" y="connsiteY315"/>
                  </a:cxn>
                  <a:cxn ang="0">
                    <a:pos x="connsiteX316" y="connsiteY316"/>
                  </a:cxn>
                  <a:cxn ang="0">
                    <a:pos x="connsiteX317" y="connsiteY317"/>
                  </a:cxn>
                  <a:cxn ang="0">
                    <a:pos x="connsiteX318" y="connsiteY318"/>
                  </a:cxn>
                  <a:cxn ang="0">
                    <a:pos x="connsiteX319" y="connsiteY319"/>
                  </a:cxn>
                  <a:cxn ang="0">
                    <a:pos x="connsiteX320" y="connsiteY320"/>
                  </a:cxn>
                  <a:cxn ang="0">
                    <a:pos x="connsiteX321" y="connsiteY321"/>
                  </a:cxn>
                  <a:cxn ang="0">
                    <a:pos x="connsiteX322" y="connsiteY322"/>
                  </a:cxn>
                  <a:cxn ang="0">
                    <a:pos x="connsiteX323" y="connsiteY323"/>
                  </a:cxn>
                  <a:cxn ang="0">
                    <a:pos x="connsiteX324" y="connsiteY324"/>
                  </a:cxn>
                  <a:cxn ang="0">
                    <a:pos x="connsiteX325" y="connsiteY325"/>
                  </a:cxn>
                  <a:cxn ang="0">
                    <a:pos x="connsiteX326" y="connsiteY326"/>
                  </a:cxn>
                  <a:cxn ang="0">
                    <a:pos x="connsiteX327" y="connsiteY327"/>
                  </a:cxn>
                  <a:cxn ang="0">
                    <a:pos x="connsiteX328" y="connsiteY328"/>
                  </a:cxn>
                  <a:cxn ang="0">
                    <a:pos x="connsiteX329" y="connsiteY329"/>
                  </a:cxn>
                  <a:cxn ang="0">
                    <a:pos x="connsiteX330" y="connsiteY330"/>
                  </a:cxn>
                  <a:cxn ang="0">
                    <a:pos x="connsiteX331" y="connsiteY331"/>
                  </a:cxn>
                  <a:cxn ang="0">
                    <a:pos x="connsiteX332" y="connsiteY332"/>
                  </a:cxn>
                  <a:cxn ang="0">
                    <a:pos x="connsiteX333" y="connsiteY333"/>
                  </a:cxn>
                  <a:cxn ang="0">
                    <a:pos x="connsiteX334" y="connsiteY334"/>
                  </a:cxn>
                  <a:cxn ang="0">
                    <a:pos x="connsiteX335" y="connsiteY335"/>
                  </a:cxn>
                  <a:cxn ang="0">
                    <a:pos x="connsiteX336" y="connsiteY336"/>
                  </a:cxn>
                  <a:cxn ang="0">
                    <a:pos x="connsiteX337" y="connsiteY337"/>
                  </a:cxn>
                  <a:cxn ang="0">
                    <a:pos x="connsiteX338" y="connsiteY338"/>
                  </a:cxn>
                  <a:cxn ang="0">
                    <a:pos x="connsiteX339" y="connsiteY339"/>
                  </a:cxn>
                  <a:cxn ang="0">
                    <a:pos x="connsiteX340" y="connsiteY340"/>
                  </a:cxn>
                  <a:cxn ang="0">
                    <a:pos x="connsiteX341" y="connsiteY341"/>
                  </a:cxn>
                  <a:cxn ang="0">
                    <a:pos x="connsiteX342" y="connsiteY342"/>
                  </a:cxn>
                  <a:cxn ang="0">
                    <a:pos x="connsiteX343" y="connsiteY343"/>
                  </a:cxn>
                  <a:cxn ang="0">
                    <a:pos x="connsiteX344" y="connsiteY344"/>
                  </a:cxn>
                  <a:cxn ang="0">
                    <a:pos x="connsiteX345" y="connsiteY345"/>
                  </a:cxn>
                  <a:cxn ang="0">
                    <a:pos x="connsiteX346" y="connsiteY346"/>
                  </a:cxn>
                  <a:cxn ang="0">
                    <a:pos x="connsiteX347" y="connsiteY347"/>
                  </a:cxn>
                  <a:cxn ang="0">
                    <a:pos x="connsiteX348" y="connsiteY348"/>
                  </a:cxn>
                  <a:cxn ang="0">
                    <a:pos x="connsiteX349" y="connsiteY349"/>
                  </a:cxn>
                  <a:cxn ang="0">
                    <a:pos x="connsiteX350" y="connsiteY350"/>
                  </a:cxn>
                  <a:cxn ang="0">
                    <a:pos x="connsiteX351" y="connsiteY351"/>
                  </a:cxn>
                  <a:cxn ang="0">
                    <a:pos x="connsiteX352" y="connsiteY352"/>
                  </a:cxn>
                  <a:cxn ang="0">
                    <a:pos x="connsiteX353" y="connsiteY353"/>
                  </a:cxn>
                  <a:cxn ang="0">
                    <a:pos x="connsiteX354" y="connsiteY354"/>
                  </a:cxn>
                  <a:cxn ang="0">
                    <a:pos x="connsiteX355" y="connsiteY355"/>
                  </a:cxn>
                  <a:cxn ang="0">
                    <a:pos x="connsiteX356" y="connsiteY356"/>
                  </a:cxn>
                  <a:cxn ang="0">
                    <a:pos x="connsiteX357" y="connsiteY357"/>
                  </a:cxn>
                  <a:cxn ang="0">
                    <a:pos x="connsiteX358" y="connsiteY358"/>
                  </a:cxn>
                  <a:cxn ang="0">
                    <a:pos x="connsiteX359" y="connsiteY359"/>
                  </a:cxn>
                  <a:cxn ang="0">
                    <a:pos x="connsiteX360" y="connsiteY360"/>
                  </a:cxn>
                  <a:cxn ang="0">
                    <a:pos x="connsiteX361" y="connsiteY361"/>
                  </a:cxn>
                  <a:cxn ang="0">
                    <a:pos x="connsiteX362" y="connsiteY362"/>
                  </a:cxn>
                  <a:cxn ang="0">
                    <a:pos x="connsiteX363" y="connsiteY363"/>
                  </a:cxn>
                  <a:cxn ang="0">
                    <a:pos x="connsiteX364" y="connsiteY364"/>
                  </a:cxn>
                  <a:cxn ang="0">
                    <a:pos x="connsiteX365" y="connsiteY365"/>
                  </a:cxn>
                  <a:cxn ang="0">
                    <a:pos x="connsiteX366" y="connsiteY366"/>
                  </a:cxn>
                  <a:cxn ang="0">
                    <a:pos x="connsiteX367" y="connsiteY367"/>
                  </a:cxn>
                  <a:cxn ang="0">
                    <a:pos x="connsiteX368" y="connsiteY368"/>
                  </a:cxn>
                  <a:cxn ang="0">
                    <a:pos x="connsiteX369" y="connsiteY369"/>
                  </a:cxn>
                  <a:cxn ang="0">
                    <a:pos x="connsiteX370" y="connsiteY370"/>
                  </a:cxn>
                  <a:cxn ang="0">
                    <a:pos x="connsiteX371" y="connsiteY371"/>
                  </a:cxn>
                  <a:cxn ang="0">
                    <a:pos x="connsiteX372" y="connsiteY372"/>
                  </a:cxn>
                  <a:cxn ang="0">
                    <a:pos x="connsiteX373" y="connsiteY373"/>
                  </a:cxn>
                  <a:cxn ang="0">
                    <a:pos x="connsiteX374" y="connsiteY374"/>
                  </a:cxn>
                  <a:cxn ang="0">
                    <a:pos x="connsiteX375" y="connsiteY375"/>
                  </a:cxn>
                  <a:cxn ang="0">
                    <a:pos x="connsiteX376" y="connsiteY376"/>
                  </a:cxn>
                  <a:cxn ang="0">
                    <a:pos x="connsiteX377" y="connsiteY377"/>
                  </a:cxn>
                  <a:cxn ang="0">
                    <a:pos x="connsiteX378" y="connsiteY378"/>
                  </a:cxn>
                  <a:cxn ang="0">
                    <a:pos x="connsiteX379" y="connsiteY379"/>
                  </a:cxn>
                  <a:cxn ang="0">
                    <a:pos x="connsiteX380" y="connsiteY380"/>
                  </a:cxn>
                  <a:cxn ang="0">
                    <a:pos x="connsiteX381" y="connsiteY381"/>
                  </a:cxn>
                  <a:cxn ang="0">
                    <a:pos x="connsiteX382" y="connsiteY382"/>
                  </a:cxn>
                  <a:cxn ang="0">
                    <a:pos x="connsiteX383" y="connsiteY383"/>
                  </a:cxn>
                  <a:cxn ang="0">
                    <a:pos x="connsiteX384" y="connsiteY384"/>
                  </a:cxn>
                  <a:cxn ang="0">
                    <a:pos x="connsiteX385" y="connsiteY385"/>
                  </a:cxn>
                  <a:cxn ang="0">
                    <a:pos x="connsiteX386" y="connsiteY386"/>
                  </a:cxn>
                  <a:cxn ang="0">
                    <a:pos x="connsiteX387" y="connsiteY387"/>
                  </a:cxn>
                  <a:cxn ang="0">
                    <a:pos x="connsiteX388" y="connsiteY388"/>
                  </a:cxn>
                  <a:cxn ang="0">
                    <a:pos x="connsiteX389" y="connsiteY389"/>
                  </a:cxn>
                  <a:cxn ang="0">
                    <a:pos x="connsiteX390" y="connsiteY390"/>
                  </a:cxn>
                  <a:cxn ang="0">
                    <a:pos x="connsiteX391" y="connsiteY391"/>
                  </a:cxn>
                  <a:cxn ang="0">
                    <a:pos x="connsiteX392" y="connsiteY392"/>
                  </a:cxn>
                  <a:cxn ang="0">
                    <a:pos x="connsiteX393" y="connsiteY393"/>
                  </a:cxn>
                  <a:cxn ang="0">
                    <a:pos x="connsiteX394" y="connsiteY394"/>
                  </a:cxn>
                  <a:cxn ang="0">
                    <a:pos x="connsiteX395" y="connsiteY395"/>
                  </a:cxn>
                  <a:cxn ang="0">
                    <a:pos x="connsiteX396" y="connsiteY396"/>
                  </a:cxn>
                  <a:cxn ang="0">
                    <a:pos x="connsiteX397" y="connsiteY397"/>
                  </a:cxn>
                  <a:cxn ang="0">
                    <a:pos x="connsiteX398" y="connsiteY398"/>
                  </a:cxn>
                  <a:cxn ang="0">
                    <a:pos x="connsiteX399" y="connsiteY399"/>
                  </a:cxn>
                  <a:cxn ang="0">
                    <a:pos x="connsiteX400" y="connsiteY400"/>
                  </a:cxn>
                  <a:cxn ang="0">
                    <a:pos x="connsiteX401" y="connsiteY401"/>
                  </a:cxn>
                  <a:cxn ang="0">
                    <a:pos x="connsiteX402" y="connsiteY402"/>
                  </a:cxn>
                  <a:cxn ang="0">
                    <a:pos x="connsiteX403" y="connsiteY403"/>
                  </a:cxn>
                  <a:cxn ang="0">
                    <a:pos x="connsiteX404" y="connsiteY404"/>
                  </a:cxn>
                  <a:cxn ang="0">
                    <a:pos x="connsiteX405" y="connsiteY405"/>
                  </a:cxn>
                  <a:cxn ang="0">
                    <a:pos x="connsiteX406" y="connsiteY406"/>
                  </a:cxn>
                  <a:cxn ang="0">
                    <a:pos x="connsiteX407" y="connsiteY407"/>
                  </a:cxn>
                  <a:cxn ang="0">
                    <a:pos x="connsiteX408" y="connsiteY408"/>
                  </a:cxn>
                  <a:cxn ang="0">
                    <a:pos x="connsiteX409" y="connsiteY409"/>
                  </a:cxn>
                  <a:cxn ang="0">
                    <a:pos x="connsiteX410" y="connsiteY410"/>
                  </a:cxn>
                  <a:cxn ang="0">
                    <a:pos x="connsiteX411" y="connsiteY411"/>
                  </a:cxn>
                  <a:cxn ang="0">
                    <a:pos x="connsiteX412" y="connsiteY412"/>
                  </a:cxn>
                  <a:cxn ang="0">
                    <a:pos x="connsiteX413" y="connsiteY413"/>
                  </a:cxn>
                  <a:cxn ang="0">
                    <a:pos x="connsiteX414" y="connsiteY414"/>
                  </a:cxn>
                  <a:cxn ang="0">
                    <a:pos x="connsiteX415" y="connsiteY415"/>
                  </a:cxn>
                  <a:cxn ang="0">
                    <a:pos x="connsiteX416" y="connsiteY416"/>
                  </a:cxn>
                  <a:cxn ang="0">
                    <a:pos x="connsiteX417" y="connsiteY417"/>
                  </a:cxn>
                  <a:cxn ang="0">
                    <a:pos x="connsiteX418" y="connsiteY418"/>
                  </a:cxn>
                  <a:cxn ang="0">
                    <a:pos x="connsiteX419" y="connsiteY419"/>
                  </a:cxn>
                  <a:cxn ang="0">
                    <a:pos x="connsiteX420" y="connsiteY420"/>
                  </a:cxn>
                  <a:cxn ang="0">
                    <a:pos x="connsiteX421" y="connsiteY421"/>
                  </a:cxn>
                  <a:cxn ang="0">
                    <a:pos x="connsiteX422" y="connsiteY422"/>
                  </a:cxn>
                  <a:cxn ang="0">
                    <a:pos x="connsiteX423" y="connsiteY423"/>
                  </a:cxn>
                  <a:cxn ang="0">
                    <a:pos x="connsiteX424" y="connsiteY424"/>
                  </a:cxn>
                  <a:cxn ang="0">
                    <a:pos x="connsiteX425" y="connsiteY425"/>
                  </a:cxn>
                  <a:cxn ang="0">
                    <a:pos x="connsiteX426" y="connsiteY426"/>
                  </a:cxn>
                  <a:cxn ang="0">
                    <a:pos x="connsiteX427" y="connsiteY427"/>
                  </a:cxn>
                  <a:cxn ang="0">
                    <a:pos x="connsiteX428" y="connsiteY428"/>
                  </a:cxn>
                  <a:cxn ang="0">
                    <a:pos x="connsiteX429" y="connsiteY429"/>
                  </a:cxn>
                  <a:cxn ang="0">
                    <a:pos x="connsiteX430" y="connsiteY430"/>
                  </a:cxn>
                  <a:cxn ang="0">
                    <a:pos x="connsiteX431" y="connsiteY431"/>
                  </a:cxn>
                  <a:cxn ang="0">
                    <a:pos x="connsiteX432" y="connsiteY432"/>
                  </a:cxn>
                  <a:cxn ang="0">
                    <a:pos x="connsiteX433" y="connsiteY433"/>
                  </a:cxn>
                  <a:cxn ang="0">
                    <a:pos x="connsiteX434" y="connsiteY434"/>
                  </a:cxn>
                  <a:cxn ang="0">
                    <a:pos x="connsiteX435" y="connsiteY435"/>
                  </a:cxn>
                  <a:cxn ang="0">
                    <a:pos x="connsiteX436" y="connsiteY436"/>
                  </a:cxn>
                  <a:cxn ang="0">
                    <a:pos x="connsiteX437" y="connsiteY437"/>
                  </a:cxn>
                  <a:cxn ang="0">
                    <a:pos x="connsiteX438" y="connsiteY438"/>
                  </a:cxn>
                  <a:cxn ang="0">
                    <a:pos x="connsiteX439" y="connsiteY439"/>
                  </a:cxn>
                  <a:cxn ang="0">
                    <a:pos x="connsiteX440" y="connsiteY440"/>
                  </a:cxn>
                  <a:cxn ang="0">
                    <a:pos x="connsiteX441" y="connsiteY441"/>
                  </a:cxn>
                  <a:cxn ang="0">
                    <a:pos x="connsiteX442" y="connsiteY442"/>
                  </a:cxn>
                  <a:cxn ang="0">
                    <a:pos x="connsiteX443" y="connsiteY443"/>
                  </a:cxn>
                  <a:cxn ang="0">
                    <a:pos x="connsiteX444" y="connsiteY444"/>
                  </a:cxn>
                  <a:cxn ang="0">
                    <a:pos x="connsiteX445" y="connsiteY445"/>
                  </a:cxn>
                  <a:cxn ang="0">
                    <a:pos x="connsiteX446" y="connsiteY446"/>
                  </a:cxn>
                  <a:cxn ang="0">
                    <a:pos x="connsiteX447" y="connsiteY447"/>
                  </a:cxn>
                  <a:cxn ang="0">
                    <a:pos x="connsiteX448" y="connsiteY448"/>
                  </a:cxn>
                  <a:cxn ang="0">
                    <a:pos x="connsiteX449" y="connsiteY449"/>
                  </a:cxn>
                  <a:cxn ang="0">
                    <a:pos x="connsiteX450" y="connsiteY450"/>
                  </a:cxn>
                  <a:cxn ang="0">
                    <a:pos x="connsiteX451" y="connsiteY451"/>
                  </a:cxn>
                  <a:cxn ang="0">
                    <a:pos x="connsiteX452" y="connsiteY452"/>
                  </a:cxn>
                  <a:cxn ang="0">
                    <a:pos x="connsiteX453" y="connsiteY453"/>
                  </a:cxn>
                  <a:cxn ang="0">
                    <a:pos x="connsiteX454" y="connsiteY454"/>
                  </a:cxn>
                  <a:cxn ang="0">
                    <a:pos x="connsiteX455" y="connsiteY455"/>
                  </a:cxn>
                  <a:cxn ang="0">
                    <a:pos x="connsiteX456" y="connsiteY456"/>
                  </a:cxn>
                  <a:cxn ang="0">
                    <a:pos x="connsiteX457" y="connsiteY457"/>
                  </a:cxn>
                  <a:cxn ang="0">
                    <a:pos x="connsiteX458" y="connsiteY458"/>
                  </a:cxn>
                  <a:cxn ang="0">
                    <a:pos x="connsiteX459" y="connsiteY459"/>
                  </a:cxn>
                  <a:cxn ang="0">
                    <a:pos x="connsiteX460" y="connsiteY460"/>
                  </a:cxn>
                  <a:cxn ang="0">
                    <a:pos x="connsiteX461" y="connsiteY461"/>
                  </a:cxn>
                  <a:cxn ang="0">
                    <a:pos x="connsiteX462" y="connsiteY462"/>
                  </a:cxn>
                  <a:cxn ang="0">
                    <a:pos x="connsiteX463" y="connsiteY463"/>
                  </a:cxn>
                  <a:cxn ang="0">
                    <a:pos x="connsiteX464" y="connsiteY464"/>
                  </a:cxn>
                  <a:cxn ang="0">
                    <a:pos x="connsiteX465" y="connsiteY465"/>
                  </a:cxn>
                  <a:cxn ang="0">
                    <a:pos x="connsiteX466" y="connsiteY466"/>
                  </a:cxn>
                  <a:cxn ang="0">
                    <a:pos x="connsiteX467" y="connsiteY467"/>
                  </a:cxn>
                  <a:cxn ang="0">
                    <a:pos x="connsiteX468" y="connsiteY468"/>
                  </a:cxn>
                  <a:cxn ang="0">
                    <a:pos x="connsiteX469" y="connsiteY469"/>
                  </a:cxn>
                  <a:cxn ang="0">
                    <a:pos x="connsiteX470" y="connsiteY470"/>
                  </a:cxn>
                  <a:cxn ang="0">
                    <a:pos x="connsiteX471" y="connsiteY471"/>
                  </a:cxn>
                  <a:cxn ang="0">
                    <a:pos x="connsiteX472" y="connsiteY472"/>
                  </a:cxn>
                  <a:cxn ang="0">
                    <a:pos x="connsiteX473" y="connsiteY473"/>
                  </a:cxn>
                  <a:cxn ang="0">
                    <a:pos x="connsiteX474" y="connsiteY474"/>
                  </a:cxn>
                  <a:cxn ang="0">
                    <a:pos x="connsiteX475" y="connsiteY475"/>
                  </a:cxn>
                  <a:cxn ang="0">
                    <a:pos x="connsiteX476" y="connsiteY476"/>
                  </a:cxn>
                  <a:cxn ang="0">
                    <a:pos x="connsiteX477" y="connsiteY477"/>
                  </a:cxn>
                  <a:cxn ang="0">
                    <a:pos x="connsiteX478" y="connsiteY478"/>
                  </a:cxn>
                  <a:cxn ang="0">
                    <a:pos x="connsiteX479" y="connsiteY479"/>
                  </a:cxn>
                  <a:cxn ang="0">
                    <a:pos x="connsiteX480" y="connsiteY480"/>
                  </a:cxn>
                  <a:cxn ang="0">
                    <a:pos x="connsiteX481" y="connsiteY481"/>
                  </a:cxn>
                  <a:cxn ang="0">
                    <a:pos x="connsiteX482" y="connsiteY482"/>
                  </a:cxn>
                  <a:cxn ang="0">
                    <a:pos x="connsiteX483" y="connsiteY483"/>
                  </a:cxn>
                  <a:cxn ang="0">
                    <a:pos x="connsiteX484" y="connsiteY484"/>
                  </a:cxn>
                  <a:cxn ang="0">
                    <a:pos x="connsiteX485" y="connsiteY485"/>
                  </a:cxn>
                  <a:cxn ang="0">
                    <a:pos x="connsiteX486" y="connsiteY486"/>
                  </a:cxn>
                  <a:cxn ang="0">
                    <a:pos x="connsiteX487" y="connsiteY487"/>
                  </a:cxn>
                  <a:cxn ang="0">
                    <a:pos x="connsiteX488" y="connsiteY488"/>
                  </a:cxn>
                  <a:cxn ang="0">
                    <a:pos x="connsiteX489" y="connsiteY489"/>
                  </a:cxn>
                  <a:cxn ang="0">
                    <a:pos x="connsiteX490" y="connsiteY490"/>
                  </a:cxn>
                  <a:cxn ang="0">
                    <a:pos x="connsiteX491" y="connsiteY491"/>
                  </a:cxn>
                  <a:cxn ang="0">
                    <a:pos x="connsiteX492" y="connsiteY492"/>
                  </a:cxn>
                  <a:cxn ang="0">
                    <a:pos x="connsiteX493" y="connsiteY493"/>
                  </a:cxn>
                  <a:cxn ang="0">
                    <a:pos x="connsiteX494" y="connsiteY494"/>
                  </a:cxn>
                  <a:cxn ang="0">
                    <a:pos x="connsiteX495" y="connsiteY495"/>
                  </a:cxn>
                  <a:cxn ang="0">
                    <a:pos x="connsiteX496" y="connsiteY496"/>
                  </a:cxn>
                  <a:cxn ang="0">
                    <a:pos x="connsiteX497" y="connsiteY497"/>
                  </a:cxn>
                  <a:cxn ang="0">
                    <a:pos x="connsiteX498" y="connsiteY498"/>
                  </a:cxn>
                  <a:cxn ang="0">
                    <a:pos x="connsiteX499" y="connsiteY499"/>
                  </a:cxn>
                  <a:cxn ang="0">
                    <a:pos x="connsiteX500" y="connsiteY500"/>
                  </a:cxn>
                  <a:cxn ang="0">
                    <a:pos x="connsiteX501" y="connsiteY501"/>
                  </a:cxn>
                  <a:cxn ang="0">
                    <a:pos x="connsiteX502" y="connsiteY502"/>
                  </a:cxn>
                  <a:cxn ang="0">
                    <a:pos x="connsiteX503" y="connsiteY503"/>
                  </a:cxn>
                  <a:cxn ang="0">
                    <a:pos x="connsiteX504" y="connsiteY504"/>
                  </a:cxn>
                  <a:cxn ang="0">
                    <a:pos x="connsiteX505" y="connsiteY505"/>
                  </a:cxn>
                  <a:cxn ang="0">
                    <a:pos x="connsiteX506" y="connsiteY506"/>
                  </a:cxn>
                  <a:cxn ang="0">
                    <a:pos x="connsiteX507" y="connsiteY507"/>
                  </a:cxn>
                  <a:cxn ang="0">
                    <a:pos x="connsiteX508" y="connsiteY508"/>
                  </a:cxn>
                  <a:cxn ang="0">
                    <a:pos x="connsiteX509" y="connsiteY509"/>
                  </a:cxn>
                  <a:cxn ang="0">
                    <a:pos x="connsiteX510" y="connsiteY510"/>
                  </a:cxn>
                  <a:cxn ang="0">
                    <a:pos x="connsiteX511" y="connsiteY511"/>
                  </a:cxn>
                  <a:cxn ang="0">
                    <a:pos x="connsiteX512" y="connsiteY512"/>
                  </a:cxn>
                  <a:cxn ang="0">
                    <a:pos x="connsiteX513" y="connsiteY513"/>
                  </a:cxn>
                  <a:cxn ang="0">
                    <a:pos x="connsiteX514" y="connsiteY514"/>
                  </a:cxn>
                  <a:cxn ang="0">
                    <a:pos x="connsiteX515" y="connsiteY515"/>
                  </a:cxn>
                  <a:cxn ang="0">
                    <a:pos x="connsiteX516" y="connsiteY516"/>
                  </a:cxn>
                  <a:cxn ang="0">
                    <a:pos x="connsiteX517" y="connsiteY517"/>
                  </a:cxn>
                  <a:cxn ang="0">
                    <a:pos x="connsiteX518" y="connsiteY518"/>
                  </a:cxn>
                  <a:cxn ang="0">
                    <a:pos x="connsiteX519" y="connsiteY519"/>
                  </a:cxn>
                  <a:cxn ang="0">
                    <a:pos x="connsiteX520" y="connsiteY520"/>
                  </a:cxn>
                  <a:cxn ang="0">
                    <a:pos x="connsiteX521" y="connsiteY521"/>
                  </a:cxn>
                  <a:cxn ang="0">
                    <a:pos x="connsiteX522" y="connsiteY522"/>
                  </a:cxn>
                  <a:cxn ang="0">
                    <a:pos x="connsiteX523" y="connsiteY523"/>
                  </a:cxn>
                  <a:cxn ang="0">
                    <a:pos x="connsiteX524" y="connsiteY524"/>
                  </a:cxn>
                  <a:cxn ang="0">
                    <a:pos x="connsiteX525" y="connsiteY525"/>
                  </a:cxn>
                  <a:cxn ang="0">
                    <a:pos x="connsiteX526" y="connsiteY526"/>
                  </a:cxn>
                  <a:cxn ang="0">
                    <a:pos x="connsiteX527" y="connsiteY527"/>
                  </a:cxn>
                  <a:cxn ang="0">
                    <a:pos x="connsiteX528" y="connsiteY528"/>
                  </a:cxn>
                  <a:cxn ang="0">
                    <a:pos x="connsiteX529" y="connsiteY529"/>
                  </a:cxn>
                  <a:cxn ang="0">
                    <a:pos x="connsiteX530" y="connsiteY530"/>
                  </a:cxn>
                  <a:cxn ang="0">
                    <a:pos x="connsiteX531" y="connsiteY531"/>
                  </a:cxn>
                  <a:cxn ang="0">
                    <a:pos x="connsiteX532" y="connsiteY532"/>
                  </a:cxn>
                  <a:cxn ang="0">
                    <a:pos x="connsiteX533" y="connsiteY533"/>
                  </a:cxn>
                  <a:cxn ang="0">
                    <a:pos x="connsiteX534" y="connsiteY534"/>
                  </a:cxn>
                  <a:cxn ang="0">
                    <a:pos x="connsiteX535" y="connsiteY535"/>
                  </a:cxn>
                  <a:cxn ang="0">
                    <a:pos x="connsiteX536" y="connsiteY536"/>
                  </a:cxn>
                  <a:cxn ang="0">
                    <a:pos x="connsiteX537" y="connsiteY537"/>
                  </a:cxn>
                  <a:cxn ang="0">
                    <a:pos x="connsiteX538" y="connsiteY538"/>
                  </a:cxn>
                  <a:cxn ang="0">
                    <a:pos x="connsiteX539" y="connsiteY539"/>
                  </a:cxn>
                  <a:cxn ang="0">
                    <a:pos x="connsiteX540" y="connsiteY540"/>
                  </a:cxn>
                  <a:cxn ang="0">
                    <a:pos x="connsiteX541" y="connsiteY541"/>
                  </a:cxn>
                  <a:cxn ang="0">
                    <a:pos x="connsiteX542" y="connsiteY542"/>
                  </a:cxn>
                  <a:cxn ang="0">
                    <a:pos x="connsiteX543" y="connsiteY543"/>
                  </a:cxn>
                  <a:cxn ang="0">
                    <a:pos x="connsiteX544" y="connsiteY544"/>
                  </a:cxn>
                  <a:cxn ang="0">
                    <a:pos x="connsiteX545" y="connsiteY545"/>
                  </a:cxn>
                  <a:cxn ang="0">
                    <a:pos x="connsiteX546" y="connsiteY546"/>
                  </a:cxn>
                  <a:cxn ang="0">
                    <a:pos x="connsiteX547" y="connsiteY547"/>
                  </a:cxn>
                  <a:cxn ang="0">
                    <a:pos x="connsiteX548" y="connsiteY548"/>
                  </a:cxn>
                  <a:cxn ang="0">
                    <a:pos x="connsiteX549" y="connsiteY549"/>
                  </a:cxn>
                  <a:cxn ang="0">
                    <a:pos x="connsiteX550" y="connsiteY550"/>
                  </a:cxn>
                  <a:cxn ang="0">
                    <a:pos x="connsiteX551" y="connsiteY551"/>
                  </a:cxn>
                  <a:cxn ang="0">
                    <a:pos x="connsiteX552" y="connsiteY552"/>
                  </a:cxn>
                  <a:cxn ang="0">
                    <a:pos x="connsiteX553" y="connsiteY553"/>
                  </a:cxn>
                  <a:cxn ang="0">
                    <a:pos x="connsiteX554" y="connsiteY554"/>
                  </a:cxn>
                  <a:cxn ang="0">
                    <a:pos x="connsiteX555" y="connsiteY555"/>
                  </a:cxn>
                  <a:cxn ang="0">
                    <a:pos x="connsiteX556" y="connsiteY556"/>
                  </a:cxn>
                  <a:cxn ang="0">
                    <a:pos x="connsiteX557" y="connsiteY557"/>
                  </a:cxn>
                  <a:cxn ang="0">
                    <a:pos x="connsiteX558" y="connsiteY558"/>
                  </a:cxn>
                  <a:cxn ang="0">
                    <a:pos x="connsiteX559" y="connsiteY559"/>
                  </a:cxn>
                  <a:cxn ang="0">
                    <a:pos x="connsiteX560" y="connsiteY560"/>
                  </a:cxn>
                  <a:cxn ang="0">
                    <a:pos x="connsiteX561" y="connsiteY561"/>
                  </a:cxn>
                  <a:cxn ang="0">
                    <a:pos x="connsiteX562" y="connsiteY562"/>
                  </a:cxn>
                  <a:cxn ang="0">
                    <a:pos x="connsiteX563" y="connsiteY563"/>
                  </a:cxn>
                  <a:cxn ang="0">
                    <a:pos x="connsiteX564" y="connsiteY564"/>
                  </a:cxn>
                  <a:cxn ang="0">
                    <a:pos x="connsiteX565" y="connsiteY565"/>
                  </a:cxn>
                  <a:cxn ang="0">
                    <a:pos x="connsiteX566" y="connsiteY566"/>
                  </a:cxn>
                  <a:cxn ang="0">
                    <a:pos x="connsiteX567" y="connsiteY567"/>
                  </a:cxn>
                  <a:cxn ang="0">
                    <a:pos x="connsiteX568" y="connsiteY568"/>
                  </a:cxn>
                  <a:cxn ang="0">
                    <a:pos x="connsiteX569" y="connsiteY569"/>
                  </a:cxn>
                  <a:cxn ang="0">
                    <a:pos x="connsiteX570" y="connsiteY570"/>
                  </a:cxn>
                  <a:cxn ang="0">
                    <a:pos x="connsiteX571" y="connsiteY571"/>
                  </a:cxn>
                  <a:cxn ang="0">
                    <a:pos x="connsiteX572" y="connsiteY572"/>
                  </a:cxn>
                  <a:cxn ang="0">
                    <a:pos x="connsiteX573" y="connsiteY573"/>
                  </a:cxn>
                  <a:cxn ang="0">
                    <a:pos x="connsiteX574" y="connsiteY574"/>
                  </a:cxn>
                  <a:cxn ang="0">
                    <a:pos x="connsiteX575" y="connsiteY575"/>
                  </a:cxn>
                  <a:cxn ang="0">
                    <a:pos x="connsiteX576" y="connsiteY576"/>
                  </a:cxn>
                  <a:cxn ang="0">
                    <a:pos x="connsiteX577" y="connsiteY577"/>
                  </a:cxn>
                  <a:cxn ang="0">
                    <a:pos x="connsiteX578" y="connsiteY578"/>
                  </a:cxn>
                  <a:cxn ang="0">
                    <a:pos x="connsiteX579" y="connsiteY579"/>
                  </a:cxn>
                  <a:cxn ang="0">
                    <a:pos x="connsiteX580" y="connsiteY580"/>
                  </a:cxn>
                  <a:cxn ang="0">
                    <a:pos x="connsiteX581" y="connsiteY581"/>
                  </a:cxn>
                  <a:cxn ang="0">
                    <a:pos x="connsiteX582" y="connsiteY582"/>
                  </a:cxn>
                  <a:cxn ang="0">
                    <a:pos x="connsiteX583" y="connsiteY583"/>
                  </a:cxn>
                  <a:cxn ang="0">
                    <a:pos x="connsiteX584" y="connsiteY584"/>
                  </a:cxn>
                  <a:cxn ang="0">
                    <a:pos x="connsiteX585" y="connsiteY585"/>
                  </a:cxn>
                  <a:cxn ang="0">
                    <a:pos x="connsiteX586" y="connsiteY586"/>
                  </a:cxn>
                  <a:cxn ang="0">
                    <a:pos x="connsiteX587" y="connsiteY587"/>
                  </a:cxn>
                  <a:cxn ang="0">
                    <a:pos x="connsiteX588" y="connsiteY588"/>
                  </a:cxn>
                  <a:cxn ang="0">
                    <a:pos x="connsiteX589" y="connsiteY589"/>
                  </a:cxn>
                  <a:cxn ang="0">
                    <a:pos x="connsiteX590" y="connsiteY590"/>
                  </a:cxn>
                  <a:cxn ang="0">
                    <a:pos x="connsiteX591" y="connsiteY591"/>
                  </a:cxn>
                  <a:cxn ang="0">
                    <a:pos x="connsiteX592" y="connsiteY592"/>
                  </a:cxn>
                  <a:cxn ang="0">
                    <a:pos x="connsiteX593" y="connsiteY593"/>
                  </a:cxn>
                  <a:cxn ang="0">
                    <a:pos x="connsiteX594" y="connsiteY594"/>
                  </a:cxn>
                  <a:cxn ang="0">
                    <a:pos x="connsiteX595" y="connsiteY595"/>
                  </a:cxn>
                  <a:cxn ang="0">
                    <a:pos x="connsiteX596" y="connsiteY596"/>
                  </a:cxn>
                  <a:cxn ang="0">
                    <a:pos x="connsiteX597" y="connsiteY597"/>
                  </a:cxn>
                  <a:cxn ang="0">
                    <a:pos x="connsiteX598" y="connsiteY598"/>
                  </a:cxn>
                  <a:cxn ang="0">
                    <a:pos x="connsiteX599" y="connsiteY599"/>
                  </a:cxn>
                  <a:cxn ang="0">
                    <a:pos x="connsiteX600" y="connsiteY600"/>
                  </a:cxn>
                  <a:cxn ang="0">
                    <a:pos x="connsiteX601" y="connsiteY601"/>
                  </a:cxn>
                  <a:cxn ang="0">
                    <a:pos x="connsiteX602" y="connsiteY602"/>
                  </a:cxn>
                  <a:cxn ang="0">
                    <a:pos x="connsiteX603" y="connsiteY603"/>
                  </a:cxn>
                  <a:cxn ang="0">
                    <a:pos x="connsiteX604" y="connsiteY604"/>
                  </a:cxn>
                  <a:cxn ang="0">
                    <a:pos x="connsiteX605" y="connsiteY605"/>
                  </a:cxn>
                  <a:cxn ang="0">
                    <a:pos x="connsiteX606" y="connsiteY606"/>
                  </a:cxn>
                  <a:cxn ang="0">
                    <a:pos x="connsiteX607" y="connsiteY607"/>
                  </a:cxn>
                  <a:cxn ang="0">
                    <a:pos x="connsiteX608" y="connsiteY608"/>
                  </a:cxn>
                  <a:cxn ang="0">
                    <a:pos x="connsiteX609" y="connsiteY609"/>
                  </a:cxn>
                  <a:cxn ang="0">
                    <a:pos x="connsiteX610" y="connsiteY610"/>
                  </a:cxn>
                  <a:cxn ang="0">
                    <a:pos x="connsiteX611" y="connsiteY611"/>
                  </a:cxn>
                  <a:cxn ang="0">
                    <a:pos x="connsiteX612" y="connsiteY612"/>
                  </a:cxn>
                  <a:cxn ang="0">
                    <a:pos x="connsiteX613" y="connsiteY613"/>
                  </a:cxn>
                  <a:cxn ang="0">
                    <a:pos x="connsiteX614" y="connsiteY614"/>
                  </a:cxn>
                  <a:cxn ang="0">
                    <a:pos x="connsiteX615" y="connsiteY615"/>
                  </a:cxn>
                  <a:cxn ang="0">
                    <a:pos x="connsiteX616" y="connsiteY616"/>
                  </a:cxn>
                  <a:cxn ang="0">
                    <a:pos x="connsiteX617" y="connsiteY617"/>
                  </a:cxn>
                  <a:cxn ang="0">
                    <a:pos x="connsiteX618" y="connsiteY618"/>
                  </a:cxn>
                  <a:cxn ang="0">
                    <a:pos x="connsiteX619" y="connsiteY619"/>
                  </a:cxn>
                  <a:cxn ang="0">
                    <a:pos x="connsiteX620" y="connsiteY620"/>
                  </a:cxn>
                  <a:cxn ang="0">
                    <a:pos x="connsiteX621" y="connsiteY621"/>
                  </a:cxn>
                  <a:cxn ang="0">
                    <a:pos x="connsiteX622" y="connsiteY622"/>
                  </a:cxn>
                  <a:cxn ang="0">
                    <a:pos x="connsiteX623" y="connsiteY623"/>
                  </a:cxn>
                  <a:cxn ang="0">
                    <a:pos x="connsiteX624" y="connsiteY624"/>
                  </a:cxn>
                  <a:cxn ang="0">
                    <a:pos x="connsiteX625" y="connsiteY625"/>
                  </a:cxn>
                  <a:cxn ang="0">
                    <a:pos x="connsiteX626" y="connsiteY626"/>
                  </a:cxn>
                  <a:cxn ang="0">
                    <a:pos x="connsiteX627" y="connsiteY627"/>
                  </a:cxn>
                  <a:cxn ang="0">
                    <a:pos x="connsiteX628" y="connsiteY628"/>
                  </a:cxn>
                  <a:cxn ang="0">
                    <a:pos x="connsiteX629" y="connsiteY629"/>
                  </a:cxn>
                  <a:cxn ang="0">
                    <a:pos x="connsiteX630" y="connsiteY630"/>
                  </a:cxn>
                  <a:cxn ang="0">
                    <a:pos x="connsiteX631" y="connsiteY631"/>
                  </a:cxn>
                  <a:cxn ang="0">
                    <a:pos x="connsiteX632" y="connsiteY632"/>
                  </a:cxn>
                  <a:cxn ang="0">
                    <a:pos x="connsiteX633" y="connsiteY633"/>
                  </a:cxn>
                  <a:cxn ang="0">
                    <a:pos x="connsiteX634" y="connsiteY634"/>
                  </a:cxn>
                  <a:cxn ang="0">
                    <a:pos x="connsiteX635" y="connsiteY635"/>
                  </a:cxn>
                  <a:cxn ang="0">
                    <a:pos x="connsiteX636" y="connsiteY636"/>
                  </a:cxn>
                  <a:cxn ang="0">
                    <a:pos x="connsiteX637" y="connsiteY637"/>
                  </a:cxn>
                  <a:cxn ang="0">
                    <a:pos x="connsiteX638" y="connsiteY638"/>
                  </a:cxn>
                  <a:cxn ang="0">
                    <a:pos x="connsiteX639" y="connsiteY639"/>
                  </a:cxn>
                  <a:cxn ang="0">
                    <a:pos x="connsiteX640" y="connsiteY640"/>
                  </a:cxn>
                  <a:cxn ang="0">
                    <a:pos x="connsiteX641" y="connsiteY641"/>
                  </a:cxn>
                  <a:cxn ang="0">
                    <a:pos x="connsiteX642" y="connsiteY642"/>
                  </a:cxn>
                  <a:cxn ang="0">
                    <a:pos x="connsiteX643" y="connsiteY643"/>
                  </a:cxn>
                  <a:cxn ang="0">
                    <a:pos x="connsiteX644" y="connsiteY644"/>
                  </a:cxn>
                  <a:cxn ang="0">
                    <a:pos x="connsiteX645" y="connsiteY645"/>
                  </a:cxn>
                  <a:cxn ang="0">
                    <a:pos x="connsiteX646" y="connsiteY646"/>
                  </a:cxn>
                  <a:cxn ang="0">
                    <a:pos x="connsiteX647" y="connsiteY647"/>
                  </a:cxn>
                  <a:cxn ang="0">
                    <a:pos x="connsiteX648" y="connsiteY648"/>
                  </a:cxn>
                  <a:cxn ang="0">
                    <a:pos x="connsiteX649" y="connsiteY649"/>
                  </a:cxn>
                  <a:cxn ang="0">
                    <a:pos x="connsiteX650" y="connsiteY650"/>
                  </a:cxn>
                  <a:cxn ang="0">
                    <a:pos x="connsiteX651" y="connsiteY651"/>
                  </a:cxn>
                  <a:cxn ang="0">
                    <a:pos x="connsiteX652" y="connsiteY652"/>
                  </a:cxn>
                  <a:cxn ang="0">
                    <a:pos x="connsiteX653" y="connsiteY653"/>
                  </a:cxn>
                  <a:cxn ang="0">
                    <a:pos x="connsiteX654" y="connsiteY654"/>
                  </a:cxn>
                  <a:cxn ang="0">
                    <a:pos x="connsiteX655" y="connsiteY655"/>
                  </a:cxn>
                  <a:cxn ang="0">
                    <a:pos x="connsiteX656" y="connsiteY656"/>
                  </a:cxn>
                  <a:cxn ang="0">
                    <a:pos x="connsiteX657" y="connsiteY657"/>
                  </a:cxn>
                  <a:cxn ang="0">
                    <a:pos x="connsiteX658" y="connsiteY658"/>
                  </a:cxn>
                  <a:cxn ang="0">
                    <a:pos x="connsiteX659" y="connsiteY659"/>
                  </a:cxn>
                  <a:cxn ang="0">
                    <a:pos x="connsiteX660" y="connsiteY660"/>
                  </a:cxn>
                  <a:cxn ang="0">
                    <a:pos x="connsiteX661" y="connsiteY661"/>
                  </a:cxn>
                  <a:cxn ang="0">
                    <a:pos x="connsiteX662" y="connsiteY662"/>
                  </a:cxn>
                </a:cxnLst>
                <a:rect l="l" t="t" r="r" b="b"/>
                <a:pathLst>
                  <a:path w="1622248" h="703746">
                    <a:moveTo>
                      <a:pt x="390860" y="1122"/>
                    </a:moveTo>
                    <a:cubicBezTo>
                      <a:pt x="388339" y="71"/>
                      <a:pt x="384991" y="-91"/>
                      <a:pt x="382940" y="719"/>
                    </a:cubicBezTo>
                    <a:lnTo>
                      <a:pt x="359791" y="9902"/>
                    </a:lnTo>
                    <a:cubicBezTo>
                      <a:pt x="357739" y="10716"/>
                      <a:pt x="358063" y="12102"/>
                      <a:pt x="360584" y="13157"/>
                    </a:cubicBezTo>
                    <a:lnTo>
                      <a:pt x="424555" y="40070"/>
                    </a:lnTo>
                    <a:cubicBezTo>
                      <a:pt x="427076" y="41125"/>
                      <a:pt x="430459" y="41284"/>
                      <a:pt x="432475" y="40463"/>
                    </a:cubicBezTo>
                    <a:lnTo>
                      <a:pt x="455587" y="31164"/>
                    </a:lnTo>
                    <a:cubicBezTo>
                      <a:pt x="457640" y="30343"/>
                      <a:pt x="457352" y="28954"/>
                      <a:pt x="454831" y="27902"/>
                    </a:cubicBezTo>
                    <a:close/>
                    <a:moveTo>
                      <a:pt x="480536" y="38659"/>
                    </a:moveTo>
                    <a:cubicBezTo>
                      <a:pt x="478015" y="37608"/>
                      <a:pt x="474632" y="37457"/>
                      <a:pt x="472579" y="38281"/>
                    </a:cubicBezTo>
                    <a:lnTo>
                      <a:pt x="449467" y="47605"/>
                    </a:lnTo>
                    <a:cubicBezTo>
                      <a:pt x="447416" y="48430"/>
                      <a:pt x="447739" y="49823"/>
                      <a:pt x="450259" y="50878"/>
                    </a:cubicBezTo>
                    <a:lnTo>
                      <a:pt x="514196" y="77773"/>
                    </a:lnTo>
                    <a:cubicBezTo>
                      <a:pt x="516680" y="78828"/>
                      <a:pt x="520063" y="78979"/>
                      <a:pt x="522116" y="78144"/>
                    </a:cubicBezTo>
                    <a:lnTo>
                      <a:pt x="545228" y="68705"/>
                    </a:lnTo>
                    <a:cubicBezTo>
                      <a:pt x="547244" y="67870"/>
                      <a:pt x="546956" y="66473"/>
                      <a:pt x="544435" y="65422"/>
                    </a:cubicBezTo>
                    <a:close/>
                    <a:moveTo>
                      <a:pt x="570140" y="76178"/>
                    </a:moveTo>
                    <a:cubicBezTo>
                      <a:pt x="567619" y="75127"/>
                      <a:pt x="564236" y="74983"/>
                      <a:pt x="562183" y="75822"/>
                    </a:cubicBezTo>
                    <a:lnTo>
                      <a:pt x="539108" y="85286"/>
                    </a:lnTo>
                    <a:cubicBezTo>
                      <a:pt x="537055" y="86122"/>
                      <a:pt x="537379" y="87526"/>
                      <a:pt x="539900" y="88584"/>
                    </a:cubicBezTo>
                    <a:lnTo>
                      <a:pt x="603800" y="115476"/>
                    </a:lnTo>
                    <a:cubicBezTo>
                      <a:pt x="606320" y="116531"/>
                      <a:pt x="609704" y="116671"/>
                      <a:pt x="611755" y="115825"/>
                    </a:cubicBezTo>
                    <a:lnTo>
                      <a:pt x="634832" y="106246"/>
                    </a:lnTo>
                    <a:cubicBezTo>
                      <a:pt x="636884" y="105400"/>
                      <a:pt x="636560" y="103992"/>
                      <a:pt x="634039" y="102941"/>
                    </a:cubicBezTo>
                    <a:close/>
                    <a:moveTo>
                      <a:pt x="659779" y="113716"/>
                    </a:moveTo>
                    <a:cubicBezTo>
                      <a:pt x="657260" y="112664"/>
                      <a:pt x="653912" y="112531"/>
                      <a:pt x="651860" y="113381"/>
                    </a:cubicBezTo>
                    <a:lnTo>
                      <a:pt x="628784" y="122986"/>
                    </a:lnTo>
                    <a:cubicBezTo>
                      <a:pt x="626731" y="123835"/>
                      <a:pt x="627055" y="125250"/>
                      <a:pt x="629576" y="126305"/>
                    </a:cubicBezTo>
                    <a:lnTo>
                      <a:pt x="693512" y="153197"/>
                    </a:lnTo>
                    <a:cubicBezTo>
                      <a:pt x="695996" y="154252"/>
                      <a:pt x="699380" y="154385"/>
                      <a:pt x="701432" y="153524"/>
                    </a:cubicBezTo>
                    <a:lnTo>
                      <a:pt x="724472" y="143808"/>
                    </a:lnTo>
                    <a:cubicBezTo>
                      <a:pt x="726524" y="142948"/>
                      <a:pt x="726199" y="141529"/>
                      <a:pt x="723715" y="140482"/>
                    </a:cubicBezTo>
                    <a:close/>
                    <a:moveTo>
                      <a:pt x="749384" y="151235"/>
                    </a:moveTo>
                    <a:cubicBezTo>
                      <a:pt x="746900" y="150184"/>
                      <a:pt x="743516" y="150058"/>
                      <a:pt x="741464" y="150922"/>
                    </a:cubicBezTo>
                    <a:lnTo>
                      <a:pt x="718424" y="160667"/>
                    </a:lnTo>
                    <a:cubicBezTo>
                      <a:pt x="716372" y="161531"/>
                      <a:pt x="716696" y="162953"/>
                      <a:pt x="719180" y="164008"/>
                    </a:cubicBezTo>
                    <a:lnTo>
                      <a:pt x="783116" y="190900"/>
                    </a:lnTo>
                    <a:cubicBezTo>
                      <a:pt x="785636" y="191955"/>
                      <a:pt x="789020" y="192077"/>
                      <a:pt x="791036" y="191206"/>
                    </a:cubicBezTo>
                    <a:lnTo>
                      <a:pt x="814112" y="181349"/>
                    </a:lnTo>
                    <a:cubicBezTo>
                      <a:pt x="816128" y="180474"/>
                      <a:pt x="815840" y="179048"/>
                      <a:pt x="813319" y="177997"/>
                    </a:cubicBezTo>
                    <a:close/>
                    <a:moveTo>
                      <a:pt x="838988" y="188754"/>
                    </a:moveTo>
                    <a:cubicBezTo>
                      <a:pt x="836504" y="187703"/>
                      <a:pt x="833120" y="187588"/>
                      <a:pt x="831068" y="188463"/>
                    </a:cubicBezTo>
                    <a:lnTo>
                      <a:pt x="808027" y="198348"/>
                    </a:lnTo>
                    <a:cubicBezTo>
                      <a:pt x="806011" y="199223"/>
                      <a:pt x="806335" y="200652"/>
                      <a:pt x="808819" y="201711"/>
                    </a:cubicBezTo>
                    <a:lnTo>
                      <a:pt x="872828" y="228624"/>
                    </a:lnTo>
                    <a:cubicBezTo>
                      <a:pt x="875312" y="229679"/>
                      <a:pt x="878696" y="229791"/>
                      <a:pt x="880712" y="228908"/>
                    </a:cubicBezTo>
                    <a:lnTo>
                      <a:pt x="903751" y="218908"/>
                    </a:lnTo>
                    <a:cubicBezTo>
                      <a:pt x="905803" y="218022"/>
                      <a:pt x="905479" y="216589"/>
                      <a:pt x="902960" y="215538"/>
                    </a:cubicBezTo>
                    <a:close/>
                    <a:moveTo>
                      <a:pt x="928664" y="226291"/>
                    </a:moveTo>
                    <a:cubicBezTo>
                      <a:pt x="926144" y="225240"/>
                      <a:pt x="922796" y="225136"/>
                      <a:pt x="920744" y="226021"/>
                    </a:cubicBezTo>
                    <a:lnTo>
                      <a:pt x="897703" y="236047"/>
                    </a:lnTo>
                    <a:cubicBezTo>
                      <a:pt x="895687" y="236937"/>
                      <a:pt x="896011" y="238376"/>
                      <a:pt x="898495" y="239431"/>
                    </a:cubicBezTo>
                    <a:lnTo>
                      <a:pt x="962431" y="266323"/>
                    </a:lnTo>
                    <a:cubicBezTo>
                      <a:pt x="964952" y="267382"/>
                      <a:pt x="968336" y="267483"/>
                      <a:pt x="970352" y="266586"/>
                    </a:cubicBezTo>
                    <a:lnTo>
                      <a:pt x="993356" y="256449"/>
                    </a:lnTo>
                    <a:cubicBezTo>
                      <a:pt x="995408" y="255552"/>
                      <a:pt x="995084" y="254105"/>
                      <a:pt x="992564" y="253057"/>
                    </a:cubicBezTo>
                    <a:close/>
                    <a:moveTo>
                      <a:pt x="1018267" y="263811"/>
                    </a:moveTo>
                    <a:cubicBezTo>
                      <a:pt x="1015748" y="262759"/>
                      <a:pt x="1012400" y="262662"/>
                      <a:pt x="1010348" y="263562"/>
                    </a:cubicBezTo>
                    <a:lnTo>
                      <a:pt x="987344" y="273729"/>
                    </a:lnTo>
                    <a:cubicBezTo>
                      <a:pt x="985328" y="274628"/>
                      <a:pt x="985616" y="276079"/>
                      <a:pt x="988136" y="277134"/>
                    </a:cubicBezTo>
                    <a:lnTo>
                      <a:pt x="1052107" y="304048"/>
                    </a:lnTo>
                    <a:cubicBezTo>
                      <a:pt x="1054628" y="305103"/>
                      <a:pt x="1058012" y="305196"/>
                      <a:pt x="1060027" y="304289"/>
                    </a:cubicBezTo>
                    <a:lnTo>
                      <a:pt x="1083032" y="294007"/>
                    </a:lnTo>
                    <a:cubicBezTo>
                      <a:pt x="1085048" y="293100"/>
                      <a:pt x="1084724" y="291646"/>
                      <a:pt x="1082240" y="290595"/>
                    </a:cubicBezTo>
                    <a:close/>
                    <a:moveTo>
                      <a:pt x="1107908" y="301348"/>
                    </a:moveTo>
                    <a:cubicBezTo>
                      <a:pt x="1105424" y="300300"/>
                      <a:pt x="1102040" y="300210"/>
                      <a:pt x="1100024" y="301121"/>
                    </a:cubicBezTo>
                    <a:lnTo>
                      <a:pt x="1077020" y="311428"/>
                    </a:lnTo>
                    <a:cubicBezTo>
                      <a:pt x="1075004" y="312342"/>
                      <a:pt x="1075292" y="313800"/>
                      <a:pt x="1077812" y="314855"/>
                    </a:cubicBezTo>
                    <a:lnTo>
                      <a:pt x="1141748" y="341751"/>
                    </a:lnTo>
                    <a:cubicBezTo>
                      <a:pt x="1144267" y="342805"/>
                      <a:pt x="1147616" y="342888"/>
                      <a:pt x="1149668" y="341970"/>
                    </a:cubicBezTo>
                    <a:lnTo>
                      <a:pt x="1172636" y="331548"/>
                    </a:lnTo>
                    <a:cubicBezTo>
                      <a:pt x="1174687" y="330627"/>
                      <a:pt x="1174364" y="329165"/>
                      <a:pt x="1171844" y="328114"/>
                    </a:cubicBezTo>
                    <a:close/>
                    <a:moveTo>
                      <a:pt x="1197548" y="338867"/>
                    </a:moveTo>
                    <a:cubicBezTo>
                      <a:pt x="1195028" y="337816"/>
                      <a:pt x="1191644" y="337740"/>
                      <a:pt x="1189628" y="338662"/>
                    </a:cubicBezTo>
                    <a:lnTo>
                      <a:pt x="1166660" y="349109"/>
                    </a:lnTo>
                    <a:cubicBezTo>
                      <a:pt x="1164608" y="350034"/>
                      <a:pt x="1164932" y="351503"/>
                      <a:pt x="1167452" y="352558"/>
                    </a:cubicBezTo>
                    <a:lnTo>
                      <a:pt x="1231388" y="379450"/>
                    </a:lnTo>
                    <a:cubicBezTo>
                      <a:pt x="1233908" y="380508"/>
                      <a:pt x="1237256" y="380584"/>
                      <a:pt x="1239308" y="379651"/>
                    </a:cubicBezTo>
                    <a:lnTo>
                      <a:pt x="1262240" y="369089"/>
                    </a:lnTo>
                    <a:cubicBezTo>
                      <a:pt x="1264292" y="368153"/>
                      <a:pt x="1263968" y="366681"/>
                      <a:pt x="1261448" y="365633"/>
                    </a:cubicBezTo>
                    <a:close/>
                    <a:moveTo>
                      <a:pt x="1287188" y="376408"/>
                    </a:moveTo>
                    <a:cubicBezTo>
                      <a:pt x="1284668" y="375357"/>
                      <a:pt x="1281320" y="375285"/>
                      <a:pt x="1279268" y="376224"/>
                    </a:cubicBezTo>
                    <a:lnTo>
                      <a:pt x="1256336" y="386812"/>
                    </a:lnTo>
                    <a:cubicBezTo>
                      <a:pt x="1254283" y="387748"/>
                      <a:pt x="1254608" y="389224"/>
                      <a:pt x="1257128" y="390282"/>
                    </a:cubicBezTo>
                    <a:lnTo>
                      <a:pt x="1321064" y="417174"/>
                    </a:lnTo>
                    <a:cubicBezTo>
                      <a:pt x="1323584" y="418229"/>
                      <a:pt x="1326932" y="418297"/>
                      <a:pt x="1328984" y="417351"/>
                    </a:cubicBezTo>
                    <a:lnTo>
                      <a:pt x="1351916" y="406648"/>
                    </a:lnTo>
                    <a:cubicBezTo>
                      <a:pt x="1353932" y="405701"/>
                      <a:pt x="1353608" y="404221"/>
                      <a:pt x="1351124" y="403170"/>
                    </a:cubicBezTo>
                    <a:close/>
                    <a:moveTo>
                      <a:pt x="1376792" y="413923"/>
                    </a:moveTo>
                    <a:cubicBezTo>
                      <a:pt x="1374272" y="412876"/>
                      <a:pt x="1370924" y="412815"/>
                      <a:pt x="1368908" y="413761"/>
                    </a:cubicBezTo>
                    <a:lnTo>
                      <a:pt x="1345940" y="424489"/>
                    </a:lnTo>
                    <a:cubicBezTo>
                      <a:pt x="1343924" y="425440"/>
                      <a:pt x="1344248" y="426927"/>
                      <a:pt x="1346768" y="427981"/>
                    </a:cubicBezTo>
                    <a:lnTo>
                      <a:pt x="1410704" y="454877"/>
                    </a:lnTo>
                    <a:cubicBezTo>
                      <a:pt x="1413188" y="455932"/>
                      <a:pt x="1416573" y="455989"/>
                      <a:pt x="1418589" y="455032"/>
                    </a:cubicBezTo>
                    <a:lnTo>
                      <a:pt x="1441520" y="444189"/>
                    </a:lnTo>
                    <a:cubicBezTo>
                      <a:pt x="1443536" y="443231"/>
                      <a:pt x="1443212" y="441741"/>
                      <a:pt x="1440728" y="440689"/>
                    </a:cubicBezTo>
                    <a:close/>
                    <a:moveTo>
                      <a:pt x="1466397" y="451443"/>
                    </a:moveTo>
                    <a:cubicBezTo>
                      <a:pt x="1463913" y="450391"/>
                      <a:pt x="1460528" y="450341"/>
                      <a:pt x="1458512" y="451302"/>
                    </a:cubicBezTo>
                    <a:lnTo>
                      <a:pt x="1435580" y="462171"/>
                    </a:lnTo>
                    <a:cubicBezTo>
                      <a:pt x="1433564" y="463132"/>
                      <a:pt x="1433888" y="464629"/>
                      <a:pt x="1436408" y="465684"/>
                    </a:cubicBezTo>
                    <a:lnTo>
                      <a:pt x="1500381" y="492598"/>
                    </a:lnTo>
                    <a:cubicBezTo>
                      <a:pt x="1502900" y="493653"/>
                      <a:pt x="1506248" y="493703"/>
                      <a:pt x="1508264" y="492731"/>
                    </a:cubicBezTo>
                    <a:lnTo>
                      <a:pt x="1531196" y="481747"/>
                    </a:lnTo>
                    <a:cubicBezTo>
                      <a:pt x="1533212" y="480779"/>
                      <a:pt x="1532888" y="479278"/>
                      <a:pt x="1530368" y="478227"/>
                    </a:cubicBezTo>
                    <a:close/>
                    <a:moveTo>
                      <a:pt x="1556073" y="488983"/>
                    </a:moveTo>
                    <a:cubicBezTo>
                      <a:pt x="1553552" y="487932"/>
                      <a:pt x="1550204" y="487889"/>
                      <a:pt x="1548153" y="488865"/>
                    </a:cubicBezTo>
                    <a:lnTo>
                      <a:pt x="1525256" y="499873"/>
                    </a:lnTo>
                    <a:cubicBezTo>
                      <a:pt x="1523240" y="500846"/>
                      <a:pt x="1523564" y="502350"/>
                      <a:pt x="1526084" y="503409"/>
                    </a:cubicBezTo>
                    <a:lnTo>
                      <a:pt x="1590020" y="530301"/>
                    </a:lnTo>
                    <a:cubicBezTo>
                      <a:pt x="1592504" y="531356"/>
                      <a:pt x="1595888" y="531395"/>
                      <a:pt x="1597904" y="530412"/>
                    </a:cubicBezTo>
                    <a:lnTo>
                      <a:pt x="1620800" y="519288"/>
                    </a:lnTo>
                    <a:cubicBezTo>
                      <a:pt x="1622817" y="518306"/>
                      <a:pt x="1622493" y="516797"/>
                      <a:pt x="1619972" y="515746"/>
                    </a:cubicBezTo>
                    <a:close/>
                    <a:moveTo>
                      <a:pt x="344599" y="18182"/>
                    </a:moveTo>
                    <a:cubicBezTo>
                      <a:pt x="342980" y="17506"/>
                      <a:pt x="340927" y="17401"/>
                      <a:pt x="339631" y="17916"/>
                    </a:cubicBezTo>
                    <a:lnTo>
                      <a:pt x="288980" y="38018"/>
                    </a:lnTo>
                    <a:cubicBezTo>
                      <a:pt x="287683" y="38533"/>
                      <a:pt x="287863" y="39422"/>
                      <a:pt x="289448" y="40092"/>
                    </a:cubicBezTo>
                    <a:lnTo>
                      <a:pt x="350576" y="66077"/>
                    </a:lnTo>
                    <a:cubicBezTo>
                      <a:pt x="352159" y="66746"/>
                      <a:pt x="354320" y="66851"/>
                      <a:pt x="355615" y="66329"/>
                    </a:cubicBezTo>
                    <a:lnTo>
                      <a:pt x="406195" y="46000"/>
                    </a:lnTo>
                    <a:cubicBezTo>
                      <a:pt x="407491" y="45478"/>
                      <a:pt x="407312" y="44621"/>
                      <a:pt x="405691" y="43944"/>
                    </a:cubicBezTo>
                    <a:close/>
                    <a:moveTo>
                      <a:pt x="431071" y="54636"/>
                    </a:moveTo>
                    <a:cubicBezTo>
                      <a:pt x="429451" y="53959"/>
                      <a:pt x="427400" y="53858"/>
                      <a:pt x="426103" y="54380"/>
                    </a:cubicBezTo>
                    <a:lnTo>
                      <a:pt x="375488" y="74778"/>
                    </a:lnTo>
                    <a:cubicBezTo>
                      <a:pt x="374191" y="75300"/>
                      <a:pt x="374408" y="76196"/>
                      <a:pt x="375956" y="76866"/>
                    </a:cubicBezTo>
                    <a:lnTo>
                      <a:pt x="437084" y="102851"/>
                    </a:lnTo>
                    <a:cubicBezTo>
                      <a:pt x="438667" y="103520"/>
                      <a:pt x="440828" y="103618"/>
                      <a:pt x="442124" y="103088"/>
                    </a:cubicBezTo>
                    <a:lnTo>
                      <a:pt x="492704" y="82464"/>
                    </a:lnTo>
                    <a:cubicBezTo>
                      <a:pt x="493999" y="81935"/>
                      <a:pt x="493783" y="81071"/>
                      <a:pt x="492199" y="80390"/>
                    </a:cubicBezTo>
                    <a:close/>
                    <a:moveTo>
                      <a:pt x="517544" y="91090"/>
                    </a:moveTo>
                    <a:cubicBezTo>
                      <a:pt x="515924" y="90409"/>
                      <a:pt x="513871" y="90319"/>
                      <a:pt x="512576" y="90848"/>
                    </a:cubicBezTo>
                    <a:lnTo>
                      <a:pt x="461996" y="111541"/>
                    </a:lnTo>
                    <a:cubicBezTo>
                      <a:pt x="460699" y="112070"/>
                      <a:pt x="460916" y="112974"/>
                      <a:pt x="462464" y="113640"/>
                    </a:cubicBezTo>
                    <a:lnTo>
                      <a:pt x="523627" y="139628"/>
                    </a:lnTo>
                    <a:cubicBezTo>
                      <a:pt x="525175" y="140298"/>
                      <a:pt x="527336" y="140388"/>
                      <a:pt x="528632" y="139852"/>
                    </a:cubicBezTo>
                    <a:lnTo>
                      <a:pt x="579175" y="118928"/>
                    </a:lnTo>
                    <a:cubicBezTo>
                      <a:pt x="580472" y="118392"/>
                      <a:pt x="580255" y="117524"/>
                      <a:pt x="578635" y="116844"/>
                    </a:cubicBezTo>
                    <a:close/>
                    <a:moveTo>
                      <a:pt x="604015" y="127540"/>
                    </a:moveTo>
                    <a:cubicBezTo>
                      <a:pt x="602396" y="126863"/>
                      <a:pt x="600344" y="126776"/>
                      <a:pt x="599047" y="127313"/>
                    </a:cubicBezTo>
                    <a:lnTo>
                      <a:pt x="548504" y="148304"/>
                    </a:lnTo>
                    <a:cubicBezTo>
                      <a:pt x="547207" y="148844"/>
                      <a:pt x="547424" y="149748"/>
                      <a:pt x="548972" y="150418"/>
                    </a:cubicBezTo>
                    <a:lnTo>
                      <a:pt x="610135" y="176406"/>
                    </a:lnTo>
                    <a:cubicBezTo>
                      <a:pt x="611683" y="177072"/>
                      <a:pt x="613844" y="177158"/>
                      <a:pt x="615140" y="176618"/>
                    </a:cubicBezTo>
                    <a:lnTo>
                      <a:pt x="665648" y="155400"/>
                    </a:lnTo>
                    <a:cubicBezTo>
                      <a:pt x="666908" y="154856"/>
                      <a:pt x="666728" y="153982"/>
                      <a:pt x="665108" y="153301"/>
                    </a:cubicBezTo>
                    <a:close/>
                    <a:moveTo>
                      <a:pt x="690488" y="163993"/>
                    </a:moveTo>
                    <a:cubicBezTo>
                      <a:pt x="688868" y="163316"/>
                      <a:pt x="686816" y="163234"/>
                      <a:pt x="685520" y="163777"/>
                    </a:cubicBezTo>
                    <a:lnTo>
                      <a:pt x="635047" y="185064"/>
                    </a:lnTo>
                    <a:cubicBezTo>
                      <a:pt x="633752" y="185611"/>
                      <a:pt x="633932" y="186522"/>
                      <a:pt x="635515" y="187192"/>
                    </a:cubicBezTo>
                    <a:lnTo>
                      <a:pt x="696643" y="213177"/>
                    </a:lnTo>
                    <a:cubicBezTo>
                      <a:pt x="698191" y="213846"/>
                      <a:pt x="700352" y="213929"/>
                      <a:pt x="701648" y="213374"/>
                    </a:cubicBezTo>
                    <a:lnTo>
                      <a:pt x="752119" y="191861"/>
                    </a:lnTo>
                    <a:cubicBezTo>
                      <a:pt x="753416" y="191310"/>
                      <a:pt x="753199" y="190428"/>
                      <a:pt x="751580" y="189751"/>
                    </a:cubicBezTo>
                    <a:close/>
                    <a:moveTo>
                      <a:pt x="776960" y="200447"/>
                    </a:moveTo>
                    <a:cubicBezTo>
                      <a:pt x="775340" y="199770"/>
                      <a:pt x="773287" y="199691"/>
                      <a:pt x="771992" y="200245"/>
                    </a:cubicBezTo>
                    <a:lnTo>
                      <a:pt x="721556" y="221827"/>
                    </a:lnTo>
                    <a:cubicBezTo>
                      <a:pt x="720260" y="222382"/>
                      <a:pt x="720440" y="223300"/>
                      <a:pt x="722024" y="223969"/>
                    </a:cubicBezTo>
                    <a:lnTo>
                      <a:pt x="783152" y="249954"/>
                    </a:lnTo>
                    <a:cubicBezTo>
                      <a:pt x="784735" y="250624"/>
                      <a:pt x="786860" y="250699"/>
                      <a:pt x="788155" y="250138"/>
                    </a:cubicBezTo>
                    <a:lnTo>
                      <a:pt x="838591" y="228329"/>
                    </a:lnTo>
                    <a:cubicBezTo>
                      <a:pt x="839888" y="227767"/>
                      <a:pt x="839671" y="226882"/>
                      <a:pt x="838052" y="226205"/>
                    </a:cubicBezTo>
                    <a:close/>
                    <a:moveTo>
                      <a:pt x="863431" y="236900"/>
                    </a:moveTo>
                    <a:cubicBezTo>
                      <a:pt x="861812" y="236220"/>
                      <a:pt x="859760" y="236152"/>
                      <a:pt x="858463" y="236713"/>
                    </a:cubicBezTo>
                    <a:lnTo>
                      <a:pt x="808064" y="258590"/>
                    </a:lnTo>
                    <a:cubicBezTo>
                      <a:pt x="806767" y="259152"/>
                      <a:pt x="806947" y="260077"/>
                      <a:pt x="808532" y="260747"/>
                    </a:cubicBezTo>
                    <a:lnTo>
                      <a:pt x="869660" y="286732"/>
                    </a:lnTo>
                    <a:cubicBezTo>
                      <a:pt x="871244" y="287401"/>
                      <a:pt x="873367" y="287470"/>
                      <a:pt x="874664" y="286904"/>
                    </a:cubicBezTo>
                    <a:lnTo>
                      <a:pt x="925064" y="264797"/>
                    </a:lnTo>
                    <a:cubicBezTo>
                      <a:pt x="926360" y="264232"/>
                      <a:pt x="926144" y="263339"/>
                      <a:pt x="924524" y="262662"/>
                    </a:cubicBezTo>
                    <a:close/>
                    <a:moveTo>
                      <a:pt x="949904" y="273354"/>
                    </a:moveTo>
                    <a:cubicBezTo>
                      <a:pt x="948283" y="272674"/>
                      <a:pt x="946232" y="272609"/>
                      <a:pt x="944936" y="273178"/>
                    </a:cubicBezTo>
                    <a:lnTo>
                      <a:pt x="894572" y="295350"/>
                    </a:lnTo>
                    <a:cubicBezTo>
                      <a:pt x="893276" y="295919"/>
                      <a:pt x="893456" y="296851"/>
                      <a:pt x="895040" y="297517"/>
                    </a:cubicBezTo>
                    <a:lnTo>
                      <a:pt x="956168" y="323506"/>
                    </a:lnTo>
                    <a:cubicBezTo>
                      <a:pt x="957751" y="324175"/>
                      <a:pt x="959912" y="324237"/>
                      <a:pt x="961171" y="323664"/>
                    </a:cubicBezTo>
                    <a:lnTo>
                      <a:pt x="1011536" y="301258"/>
                    </a:lnTo>
                    <a:cubicBezTo>
                      <a:pt x="1012832" y="300685"/>
                      <a:pt x="1012616" y="299789"/>
                      <a:pt x="1010995" y="299109"/>
                    </a:cubicBezTo>
                    <a:close/>
                    <a:moveTo>
                      <a:pt x="1036376" y="309804"/>
                    </a:moveTo>
                    <a:cubicBezTo>
                      <a:pt x="1034756" y="309127"/>
                      <a:pt x="1032703" y="309066"/>
                      <a:pt x="1031408" y="309642"/>
                    </a:cubicBezTo>
                    <a:lnTo>
                      <a:pt x="981080" y="332117"/>
                    </a:lnTo>
                    <a:cubicBezTo>
                      <a:pt x="979783" y="332689"/>
                      <a:pt x="979963" y="333625"/>
                      <a:pt x="981548" y="334295"/>
                    </a:cubicBezTo>
                    <a:lnTo>
                      <a:pt x="1042676" y="360283"/>
                    </a:lnTo>
                    <a:cubicBezTo>
                      <a:pt x="1044260" y="360949"/>
                      <a:pt x="1046420" y="361007"/>
                      <a:pt x="1047680" y="360427"/>
                    </a:cubicBezTo>
                    <a:lnTo>
                      <a:pt x="1098008" y="337726"/>
                    </a:lnTo>
                    <a:cubicBezTo>
                      <a:pt x="1099304" y="337143"/>
                      <a:pt x="1099088" y="336243"/>
                      <a:pt x="1097468" y="335562"/>
                    </a:cubicBezTo>
                    <a:close/>
                    <a:moveTo>
                      <a:pt x="1122848" y="346258"/>
                    </a:moveTo>
                    <a:cubicBezTo>
                      <a:pt x="1121228" y="345581"/>
                      <a:pt x="1119176" y="345527"/>
                      <a:pt x="1117880" y="346110"/>
                    </a:cubicBezTo>
                    <a:lnTo>
                      <a:pt x="1067588" y="368880"/>
                    </a:lnTo>
                    <a:cubicBezTo>
                      <a:pt x="1066292" y="369463"/>
                      <a:pt x="1066508" y="370403"/>
                      <a:pt x="1068056" y="371073"/>
                    </a:cubicBezTo>
                    <a:lnTo>
                      <a:pt x="1129184" y="397057"/>
                    </a:lnTo>
                    <a:cubicBezTo>
                      <a:pt x="1130767" y="397727"/>
                      <a:pt x="1132928" y="397777"/>
                      <a:pt x="1134224" y="397187"/>
                    </a:cubicBezTo>
                    <a:lnTo>
                      <a:pt x="1184480" y="374190"/>
                    </a:lnTo>
                    <a:cubicBezTo>
                      <a:pt x="1185776" y="373603"/>
                      <a:pt x="1185560" y="372696"/>
                      <a:pt x="1183940" y="372016"/>
                    </a:cubicBezTo>
                    <a:close/>
                    <a:moveTo>
                      <a:pt x="1209320" y="382711"/>
                    </a:moveTo>
                    <a:cubicBezTo>
                      <a:pt x="1207700" y="382031"/>
                      <a:pt x="1205648" y="381984"/>
                      <a:pt x="1204352" y="382575"/>
                    </a:cubicBezTo>
                    <a:lnTo>
                      <a:pt x="1154096" y="405640"/>
                    </a:lnTo>
                    <a:cubicBezTo>
                      <a:pt x="1152799" y="406230"/>
                      <a:pt x="1153016" y="407177"/>
                      <a:pt x="1154564" y="407847"/>
                    </a:cubicBezTo>
                    <a:lnTo>
                      <a:pt x="1215692" y="433831"/>
                    </a:lnTo>
                    <a:cubicBezTo>
                      <a:pt x="1217276" y="434501"/>
                      <a:pt x="1219436" y="434548"/>
                      <a:pt x="1220732" y="433950"/>
                    </a:cubicBezTo>
                    <a:lnTo>
                      <a:pt x="1270952" y="410658"/>
                    </a:lnTo>
                    <a:cubicBezTo>
                      <a:pt x="1272248" y="410061"/>
                      <a:pt x="1272032" y="409146"/>
                      <a:pt x="1270413" y="408469"/>
                    </a:cubicBezTo>
                    <a:close/>
                    <a:moveTo>
                      <a:pt x="1297304" y="420144"/>
                    </a:moveTo>
                    <a:cubicBezTo>
                      <a:pt x="1294820" y="419097"/>
                      <a:pt x="1291472" y="419032"/>
                      <a:pt x="1289456" y="419979"/>
                    </a:cubicBezTo>
                    <a:lnTo>
                      <a:pt x="1242620" y="441762"/>
                    </a:lnTo>
                    <a:cubicBezTo>
                      <a:pt x="1240568" y="442705"/>
                      <a:pt x="1240892" y="444189"/>
                      <a:pt x="1243376" y="445243"/>
                    </a:cubicBezTo>
                    <a:lnTo>
                      <a:pt x="1284056" y="462534"/>
                    </a:lnTo>
                    <a:cubicBezTo>
                      <a:pt x="1286540" y="463589"/>
                      <a:pt x="1289888" y="463654"/>
                      <a:pt x="1291904" y="462703"/>
                    </a:cubicBezTo>
                    <a:lnTo>
                      <a:pt x="1338704" y="440761"/>
                    </a:lnTo>
                    <a:cubicBezTo>
                      <a:pt x="1340756" y="439811"/>
                      <a:pt x="1340432" y="438328"/>
                      <a:pt x="1337948" y="437284"/>
                    </a:cubicBezTo>
                    <a:close/>
                    <a:moveTo>
                      <a:pt x="1365092" y="448717"/>
                    </a:moveTo>
                    <a:cubicBezTo>
                      <a:pt x="1362608" y="447670"/>
                      <a:pt x="1359188" y="447605"/>
                      <a:pt x="1357172" y="448548"/>
                    </a:cubicBezTo>
                    <a:lnTo>
                      <a:pt x="1310372" y="470548"/>
                    </a:lnTo>
                    <a:cubicBezTo>
                      <a:pt x="1308356" y="471491"/>
                      <a:pt x="1308716" y="473010"/>
                      <a:pt x="1311164" y="474065"/>
                    </a:cubicBezTo>
                    <a:lnTo>
                      <a:pt x="1351808" y="491338"/>
                    </a:lnTo>
                    <a:cubicBezTo>
                      <a:pt x="1354292" y="492393"/>
                      <a:pt x="1357712" y="492457"/>
                      <a:pt x="1359728" y="491511"/>
                    </a:cubicBezTo>
                    <a:lnTo>
                      <a:pt x="1406493" y="469353"/>
                    </a:lnTo>
                    <a:cubicBezTo>
                      <a:pt x="1408509" y="468402"/>
                      <a:pt x="1408148" y="466883"/>
                      <a:pt x="1405700" y="465835"/>
                    </a:cubicBezTo>
                    <a:close/>
                    <a:moveTo>
                      <a:pt x="1432808" y="477269"/>
                    </a:moveTo>
                    <a:cubicBezTo>
                      <a:pt x="1430324" y="476225"/>
                      <a:pt x="1426977" y="476175"/>
                      <a:pt x="1424961" y="477139"/>
                    </a:cubicBezTo>
                    <a:lnTo>
                      <a:pt x="1378196" y="499355"/>
                    </a:lnTo>
                    <a:cubicBezTo>
                      <a:pt x="1376144" y="500320"/>
                      <a:pt x="1376468" y="501818"/>
                      <a:pt x="1378952" y="502872"/>
                    </a:cubicBezTo>
                    <a:lnTo>
                      <a:pt x="1419632" y="520163"/>
                    </a:lnTo>
                    <a:cubicBezTo>
                      <a:pt x="1422116" y="521218"/>
                      <a:pt x="1425429" y="521268"/>
                      <a:pt x="1427480" y="520296"/>
                    </a:cubicBezTo>
                    <a:lnTo>
                      <a:pt x="1474208" y="497922"/>
                    </a:lnTo>
                    <a:cubicBezTo>
                      <a:pt x="1476260" y="496950"/>
                      <a:pt x="1475936" y="495456"/>
                      <a:pt x="1473452" y="494409"/>
                    </a:cubicBezTo>
                    <a:close/>
                    <a:moveTo>
                      <a:pt x="1504520" y="507498"/>
                    </a:moveTo>
                    <a:cubicBezTo>
                      <a:pt x="1502036" y="506454"/>
                      <a:pt x="1498688" y="506411"/>
                      <a:pt x="1496672" y="507383"/>
                    </a:cubicBezTo>
                    <a:lnTo>
                      <a:pt x="1449908" y="529829"/>
                    </a:lnTo>
                    <a:cubicBezTo>
                      <a:pt x="1447892" y="530805"/>
                      <a:pt x="1448216" y="532310"/>
                      <a:pt x="1450664" y="533364"/>
                    </a:cubicBezTo>
                    <a:lnTo>
                      <a:pt x="1521656" y="563536"/>
                    </a:lnTo>
                    <a:cubicBezTo>
                      <a:pt x="1524140" y="564591"/>
                      <a:pt x="1527488" y="564630"/>
                      <a:pt x="1529504" y="563648"/>
                    </a:cubicBezTo>
                    <a:lnTo>
                      <a:pt x="1576233" y="540946"/>
                    </a:lnTo>
                    <a:cubicBezTo>
                      <a:pt x="1578249" y="539959"/>
                      <a:pt x="1577924" y="538455"/>
                      <a:pt x="1575440" y="537411"/>
                    </a:cubicBezTo>
                    <a:close/>
                    <a:moveTo>
                      <a:pt x="276703" y="46482"/>
                    </a:moveTo>
                    <a:cubicBezTo>
                      <a:pt x="274219" y="45424"/>
                      <a:pt x="270799" y="45240"/>
                      <a:pt x="268783" y="46046"/>
                    </a:cubicBezTo>
                    <a:lnTo>
                      <a:pt x="220759" y="65101"/>
                    </a:lnTo>
                    <a:cubicBezTo>
                      <a:pt x="218743" y="65904"/>
                      <a:pt x="219067" y="67326"/>
                      <a:pt x="221551" y="68395"/>
                    </a:cubicBezTo>
                    <a:lnTo>
                      <a:pt x="327464" y="113881"/>
                    </a:lnTo>
                    <a:cubicBezTo>
                      <a:pt x="329948" y="114947"/>
                      <a:pt x="333368" y="115123"/>
                      <a:pt x="335384" y="114302"/>
                    </a:cubicBezTo>
                    <a:lnTo>
                      <a:pt x="383336" y="94877"/>
                    </a:lnTo>
                    <a:cubicBezTo>
                      <a:pt x="385352" y="94056"/>
                      <a:pt x="385028" y="92630"/>
                      <a:pt x="382544" y="91572"/>
                    </a:cubicBezTo>
                    <a:close/>
                    <a:moveTo>
                      <a:pt x="405368" y="101296"/>
                    </a:moveTo>
                    <a:cubicBezTo>
                      <a:pt x="403820" y="100626"/>
                      <a:pt x="401731" y="100532"/>
                      <a:pt x="400400" y="101072"/>
                    </a:cubicBezTo>
                    <a:lnTo>
                      <a:pt x="349820" y="121621"/>
                    </a:lnTo>
                    <a:cubicBezTo>
                      <a:pt x="348488" y="122158"/>
                      <a:pt x="348667" y="123000"/>
                      <a:pt x="350287" y="123691"/>
                    </a:cubicBezTo>
                    <a:lnTo>
                      <a:pt x="411488" y="149986"/>
                    </a:lnTo>
                    <a:cubicBezTo>
                      <a:pt x="413108" y="150677"/>
                      <a:pt x="415124" y="150770"/>
                      <a:pt x="416456" y="150227"/>
                    </a:cubicBezTo>
                    <a:lnTo>
                      <a:pt x="466999" y="129451"/>
                    </a:lnTo>
                    <a:cubicBezTo>
                      <a:pt x="468295" y="128904"/>
                      <a:pt x="468151" y="128033"/>
                      <a:pt x="466568" y="127363"/>
                    </a:cubicBezTo>
                    <a:close/>
                    <a:moveTo>
                      <a:pt x="491911" y="138156"/>
                    </a:moveTo>
                    <a:cubicBezTo>
                      <a:pt x="490328" y="137486"/>
                      <a:pt x="488239" y="137396"/>
                      <a:pt x="486908" y="137944"/>
                    </a:cubicBezTo>
                    <a:lnTo>
                      <a:pt x="436400" y="158788"/>
                    </a:lnTo>
                    <a:cubicBezTo>
                      <a:pt x="435068" y="159335"/>
                      <a:pt x="435247" y="160177"/>
                      <a:pt x="436831" y="160868"/>
                    </a:cubicBezTo>
                    <a:lnTo>
                      <a:pt x="498068" y="187163"/>
                    </a:lnTo>
                    <a:cubicBezTo>
                      <a:pt x="499688" y="187858"/>
                      <a:pt x="501667" y="187944"/>
                      <a:pt x="502999" y="187390"/>
                    </a:cubicBezTo>
                    <a:lnTo>
                      <a:pt x="553507" y="166319"/>
                    </a:lnTo>
                    <a:cubicBezTo>
                      <a:pt x="554840" y="165768"/>
                      <a:pt x="554659" y="164890"/>
                      <a:pt x="553076" y="164220"/>
                    </a:cubicBezTo>
                    <a:close/>
                    <a:moveTo>
                      <a:pt x="578419" y="175016"/>
                    </a:moveTo>
                    <a:cubicBezTo>
                      <a:pt x="576836" y="174343"/>
                      <a:pt x="574784" y="174264"/>
                      <a:pt x="573451" y="174818"/>
                    </a:cubicBezTo>
                    <a:lnTo>
                      <a:pt x="522943" y="195958"/>
                    </a:lnTo>
                    <a:cubicBezTo>
                      <a:pt x="521611" y="196512"/>
                      <a:pt x="521792" y="197362"/>
                      <a:pt x="523411" y="198053"/>
                    </a:cubicBezTo>
                    <a:lnTo>
                      <a:pt x="584611" y="224347"/>
                    </a:lnTo>
                    <a:cubicBezTo>
                      <a:pt x="586231" y="225039"/>
                      <a:pt x="588247" y="225121"/>
                      <a:pt x="589579" y="224560"/>
                    </a:cubicBezTo>
                    <a:lnTo>
                      <a:pt x="640052" y="203190"/>
                    </a:lnTo>
                    <a:cubicBezTo>
                      <a:pt x="641348" y="202632"/>
                      <a:pt x="641167" y="201750"/>
                      <a:pt x="639619" y="201080"/>
                    </a:cubicBezTo>
                    <a:close/>
                    <a:moveTo>
                      <a:pt x="664964" y="211873"/>
                    </a:moveTo>
                    <a:cubicBezTo>
                      <a:pt x="663380" y="211204"/>
                      <a:pt x="661292" y="211128"/>
                      <a:pt x="659960" y="211690"/>
                    </a:cubicBezTo>
                    <a:lnTo>
                      <a:pt x="609523" y="233128"/>
                    </a:lnTo>
                    <a:cubicBezTo>
                      <a:pt x="608191" y="233689"/>
                      <a:pt x="608372" y="234546"/>
                      <a:pt x="609991" y="235237"/>
                    </a:cubicBezTo>
                    <a:lnTo>
                      <a:pt x="671191" y="261532"/>
                    </a:lnTo>
                    <a:cubicBezTo>
                      <a:pt x="672812" y="262223"/>
                      <a:pt x="674792" y="262299"/>
                      <a:pt x="676124" y="261733"/>
                    </a:cubicBezTo>
                    <a:lnTo>
                      <a:pt x="726560" y="240068"/>
                    </a:lnTo>
                    <a:cubicBezTo>
                      <a:pt x="727892" y="239500"/>
                      <a:pt x="727712" y="238610"/>
                      <a:pt x="726127" y="237941"/>
                    </a:cubicBezTo>
                    <a:close/>
                    <a:moveTo>
                      <a:pt x="751472" y="248734"/>
                    </a:moveTo>
                    <a:cubicBezTo>
                      <a:pt x="749888" y="248064"/>
                      <a:pt x="747836" y="247992"/>
                      <a:pt x="746504" y="248565"/>
                    </a:cubicBezTo>
                    <a:lnTo>
                      <a:pt x="696068" y="270298"/>
                    </a:lnTo>
                    <a:cubicBezTo>
                      <a:pt x="694736" y="270866"/>
                      <a:pt x="694916" y="271727"/>
                      <a:pt x="696536" y="272422"/>
                    </a:cubicBezTo>
                    <a:lnTo>
                      <a:pt x="757771" y="298716"/>
                    </a:lnTo>
                    <a:cubicBezTo>
                      <a:pt x="759356" y="299407"/>
                      <a:pt x="761372" y="299479"/>
                      <a:pt x="762703" y="298903"/>
                    </a:cubicBezTo>
                    <a:lnTo>
                      <a:pt x="813068" y="276940"/>
                    </a:lnTo>
                    <a:cubicBezTo>
                      <a:pt x="814399" y="276364"/>
                      <a:pt x="814219" y="275471"/>
                      <a:pt x="812671" y="274801"/>
                    </a:cubicBezTo>
                    <a:close/>
                    <a:moveTo>
                      <a:pt x="837979" y="285594"/>
                    </a:moveTo>
                    <a:cubicBezTo>
                      <a:pt x="836431" y="284924"/>
                      <a:pt x="834344" y="284860"/>
                      <a:pt x="833011" y="285436"/>
                    </a:cubicBezTo>
                    <a:lnTo>
                      <a:pt x="782648" y="307464"/>
                    </a:lnTo>
                    <a:cubicBezTo>
                      <a:pt x="781316" y="308044"/>
                      <a:pt x="781495" y="308908"/>
                      <a:pt x="783116" y="309599"/>
                    </a:cubicBezTo>
                    <a:lnTo>
                      <a:pt x="844316" y="335893"/>
                    </a:lnTo>
                    <a:cubicBezTo>
                      <a:pt x="845936" y="336588"/>
                      <a:pt x="847915" y="336653"/>
                      <a:pt x="849248" y="336066"/>
                    </a:cubicBezTo>
                    <a:lnTo>
                      <a:pt x="899612" y="313811"/>
                    </a:lnTo>
                    <a:cubicBezTo>
                      <a:pt x="900944" y="313228"/>
                      <a:pt x="900764" y="312328"/>
                      <a:pt x="899180" y="311658"/>
                    </a:cubicBezTo>
                    <a:close/>
                    <a:moveTo>
                      <a:pt x="924524" y="322455"/>
                    </a:moveTo>
                    <a:cubicBezTo>
                      <a:pt x="922940" y="321781"/>
                      <a:pt x="920851" y="321724"/>
                      <a:pt x="919556" y="322311"/>
                    </a:cubicBezTo>
                    <a:lnTo>
                      <a:pt x="869192" y="344634"/>
                    </a:lnTo>
                    <a:cubicBezTo>
                      <a:pt x="867860" y="345221"/>
                      <a:pt x="868040" y="346092"/>
                      <a:pt x="869660" y="346783"/>
                    </a:cubicBezTo>
                    <a:lnTo>
                      <a:pt x="930896" y="373078"/>
                    </a:lnTo>
                    <a:cubicBezTo>
                      <a:pt x="932479" y="373769"/>
                      <a:pt x="934495" y="373830"/>
                      <a:pt x="935828" y="373240"/>
                    </a:cubicBezTo>
                    <a:lnTo>
                      <a:pt x="986120" y="350686"/>
                    </a:lnTo>
                    <a:cubicBezTo>
                      <a:pt x="987452" y="350095"/>
                      <a:pt x="987272" y="349192"/>
                      <a:pt x="985687" y="348519"/>
                    </a:cubicBezTo>
                    <a:close/>
                    <a:moveTo>
                      <a:pt x="1011032" y="359311"/>
                    </a:moveTo>
                    <a:cubicBezTo>
                      <a:pt x="1009447" y="358642"/>
                      <a:pt x="1007396" y="358588"/>
                      <a:pt x="1006064" y="359182"/>
                    </a:cubicBezTo>
                    <a:lnTo>
                      <a:pt x="955772" y="381804"/>
                    </a:lnTo>
                    <a:cubicBezTo>
                      <a:pt x="954440" y="382398"/>
                      <a:pt x="954620" y="383277"/>
                      <a:pt x="956240" y="383968"/>
                    </a:cubicBezTo>
                    <a:lnTo>
                      <a:pt x="1017440" y="410262"/>
                    </a:lnTo>
                    <a:cubicBezTo>
                      <a:pt x="1019059" y="410953"/>
                      <a:pt x="1021040" y="411007"/>
                      <a:pt x="1022372" y="410410"/>
                    </a:cubicBezTo>
                    <a:lnTo>
                      <a:pt x="1072664" y="387561"/>
                    </a:lnTo>
                    <a:cubicBezTo>
                      <a:pt x="1073960" y="386959"/>
                      <a:pt x="1073780" y="386049"/>
                      <a:pt x="1072232" y="385379"/>
                    </a:cubicBezTo>
                    <a:close/>
                    <a:moveTo>
                      <a:pt x="1097575" y="396172"/>
                    </a:moveTo>
                    <a:cubicBezTo>
                      <a:pt x="1095992" y="395502"/>
                      <a:pt x="1093904" y="395455"/>
                      <a:pt x="1092607" y="396053"/>
                    </a:cubicBezTo>
                    <a:lnTo>
                      <a:pt x="1042316" y="418971"/>
                    </a:lnTo>
                    <a:cubicBezTo>
                      <a:pt x="1040984" y="419572"/>
                      <a:pt x="1041164" y="420454"/>
                      <a:pt x="1042783" y="421149"/>
                    </a:cubicBezTo>
                    <a:lnTo>
                      <a:pt x="1104020" y="447443"/>
                    </a:lnTo>
                    <a:cubicBezTo>
                      <a:pt x="1105604" y="448134"/>
                      <a:pt x="1107620" y="448185"/>
                      <a:pt x="1108952" y="447576"/>
                    </a:cubicBezTo>
                    <a:lnTo>
                      <a:pt x="1159171" y="424428"/>
                    </a:lnTo>
                    <a:cubicBezTo>
                      <a:pt x="1160504" y="423820"/>
                      <a:pt x="1160324" y="422905"/>
                      <a:pt x="1158740" y="422236"/>
                    </a:cubicBezTo>
                    <a:close/>
                    <a:moveTo>
                      <a:pt x="1184084" y="433032"/>
                    </a:moveTo>
                    <a:cubicBezTo>
                      <a:pt x="1182500" y="432363"/>
                      <a:pt x="1180448" y="432319"/>
                      <a:pt x="1179116" y="432928"/>
                    </a:cubicBezTo>
                    <a:lnTo>
                      <a:pt x="1128896" y="456141"/>
                    </a:lnTo>
                    <a:cubicBezTo>
                      <a:pt x="1127564" y="456753"/>
                      <a:pt x="1127744" y="457638"/>
                      <a:pt x="1129364" y="458329"/>
                    </a:cubicBezTo>
                    <a:lnTo>
                      <a:pt x="1190564" y="484624"/>
                    </a:lnTo>
                    <a:cubicBezTo>
                      <a:pt x="1192184" y="485315"/>
                      <a:pt x="1194164" y="485362"/>
                      <a:pt x="1195496" y="484746"/>
                    </a:cubicBezTo>
                    <a:lnTo>
                      <a:pt x="1245716" y="461303"/>
                    </a:lnTo>
                    <a:cubicBezTo>
                      <a:pt x="1247012" y="460691"/>
                      <a:pt x="1246833" y="459769"/>
                      <a:pt x="1245283" y="459096"/>
                    </a:cubicBezTo>
                    <a:close/>
                    <a:moveTo>
                      <a:pt x="1271168" y="470479"/>
                    </a:moveTo>
                    <a:cubicBezTo>
                      <a:pt x="1268684" y="469421"/>
                      <a:pt x="1265264" y="469345"/>
                      <a:pt x="1263248" y="470285"/>
                    </a:cubicBezTo>
                    <a:lnTo>
                      <a:pt x="1216448" y="492202"/>
                    </a:lnTo>
                    <a:cubicBezTo>
                      <a:pt x="1214432" y="493145"/>
                      <a:pt x="1214792" y="494671"/>
                      <a:pt x="1217276" y="495737"/>
                    </a:cubicBezTo>
                    <a:lnTo>
                      <a:pt x="1257920" y="513197"/>
                    </a:lnTo>
                    <a:cubicBezTo>
                      <a:pt x="1260404" y="514266"/>
                      <a:pt x="1263824" y="514342"/>
                      <a:pt x="1265804" y="513395"/>
                    </a:cubicBezTo>
                    <a:lnTo>
                      <a:pt x="1312604" y="491320"/>
                    </a:lnTo>
                    <a:cubicBezTo>
                      <a:pt x="1314620" y="490373"/>
                      <a:pt x="1314296" y="488847"/>
                      <a:pt x="1311812" y="487788"/>
                    </a:cubicBezTo>
                    <a:close/>
                    <a:moveTo>
                      <a:pt x="1338920" y="499352"/>
                    </a:moveTo>
                    <a:cubicBezTo>
                      <a:pt x="1336436" y="498293"/>
                      <a:pt x="1333124" y="498232"/>
                      <a:pt x="1331072" y="499193"/>
                    </a:cubicBezTo>
                    <a:lnTo>
                      <a:pt x="1284308" y="521330"/>
                    </a:lnTo>
                    <a:cubicBezTo>
                      <a:pt x="1282256" y="522291"/>
                      <a:pt x="1282580" y="523792"/>
                      <a:pt x="1285064" y="524858"/>
                    </a:cubicBezTo>
                    <a:lnTo>
                      <a:pt x="1325744" y="542339"/>
                    </a:lnTo>
                    <a:cubicBezTo>
                      <a:pt x="1328228" y="543405"/>
                      <a:pt x="1331576" y="543469"/>
                      <a:pt x="1333628" y="542501"/>
                    </a:cubicBezTo>
                    <a:lnTo>
                      <a:pt x="1380392" y="520206"/>
                    </a:lnTo>
                    <a:cubicBezTo>
                      <a:pt x="1382408" y="519238"/>
                      <a:pt x="1382084" y="517740"/>
                      <a:pt x="1379600" y="516682"/>
                    </a:cubicBezTo>
                    <a:close/>
                    <a:moveTo>
                      <a:pt x="1408616" y="529397"/>
                    </a:moveTo>
                    <a:cubicBezTo>
                      <a:pt x="1407068" y="528727"/>
                      <a:pt x="1404908" y="528695"/>
                      <a:pt x="1403612" y="529307"/>
                    </a:cubicBezTo>
                    <a:lnTo>
                      <a:pt x="1355048" y="552549"/>
                    </a:lnTo>
                    <a:cubicBezTo>
                      <a:pt x="1353752" y="553164"/>
                      <a:pt x="1353968" y="554100"/>
                      <a:pt x="1355588" y="554792"/>
                    </a:cubicBezTo>
                    <a:lnTo>
                      <a:pt x="1363148" y="558046"/>
                    </a:lnTo>
                    <a:cubicBezTo>
                      <a:pt x="1370025" y="561001"/>
                      <a:pt x="1371104" y="565692"/>
                      <a:pt x="1365416" y="568414"/>
                    </a:cubicBezTo>
                    <a:lnTo>
                      <a:pt x="1357676" y="572136"/>
                    </a:lnTo>
                    <a:lnTo>
                      <a:pt x="1309148" y="595432"/>
                    </a:lnTo>
                    <a:cubicBezTo>
                      <a:pt x="1307852" y="596051"/>
                      <a:pt x="1308068" y="596994"/>
                      <a:pt x="1309688" y="597693"/>
                    </a:cubicBezTo>
                    <a:lnTo>
                      <a:pt x="1386044" y="630834"/>
                    </a:lnTo>
                    <a:cubicBezTo>
                      <a:pt x="1387664" y="631533"/>
                      <a:pt x="1389716" y="631572"/>
                      <a:pt x="1391012" y="630950"/>
                    </a:cubicBezTo>
                    <a:lnTo>
                      <a:pt x="1459808" y="597523"/>
                    </a:lnTo>
                    <a:lnTo>
                      <a:pt x="1473344" y="590943"/>
                    </a:lnTo>
                    <a:lnTo>
                      <a:pt x="1508336" y="573936"/>
                    </a:lnTo>
                    <a:cubicBezTo>
                      <a:pt x="1509632" y="573314"/>
                      <a:pt x="1509416" y="572338"/>
                      <a:pt x="1507833" y="571668"/>
                    </a:cubicBezTo>
                    <a:close/>
                    <a:moveTo>
                      <a:pt x="207151" y="74116"/>
                    </a:moveTo>
                    <a:cubicBezTo>
                      <a:pt x="204667" y="73046"/>
                      <a:pt x="201247" y="72856"/>
                      <a:pt x="199231" y="73658"/>
                    </a:cubicBezTo>
                    <a:lnTo>
                      <a:pt x="151279" y="92699"/>
                    </a:lnTo>
                    <a:cubicBezTo>
                      <a:pt x="149227" y="93502"/>
                      <a:pt x="149551" y="94934"/>
                      <a:pt x="152035" y="96014"/>
                    </a:cubicBezTo>
                    <a:lnTo>
                      <a:pt x="278287" y="150803"/>
                    </a:lnTo>
                    <a:cubicBezTo>
                      <a:pt x="280771" y="151879"/>
                      <a:pt x="284119" y="152052"/>
                      <a:pt x="286171" y="151220"/>
                    </a:cubicBezTo>
                    <a:lnTo>
                      <a:pt x="334087" y="131744"/>
                    </a:lnTo>
                    <a:cubicBezTo>
                      <a:pt x="336139" y="130913"/>
                      <a:pt x="335815" y="129502"/>
                      <a:pt x="333331" y="128432"/>
                    </a:cubicBezTo>
                    <a:close/>
                    <a:moveTo>
                      <a:pt x="357956" y="139020"/>
                    </a:moveTo>
                    <a:cubicBezTo>
                      <a:pt x="356336" y="138325"/>
                      <a:pt x="354320" y="138232"/>
                      <a:pt x="352988" y="138772"/>
                    </a:cubicBezTo>
                    <a:lnTo>
                      <a:pt x="302443" y="159396"/>
                    </a:lnTo>
                    <a:cubicBezTo>
                      <a:pt x="301111" y="159936"/>
                      <a:pt x="301291" y="160782"/>
                      <a:pt x="302911" y="161480"/>
                    </a:cubicBezTo>
                    <a:lnTo>
                      <a:pt x="364147" y="188063"/>
                    </a:lnTo>
                    <a:cubicBezTo>
                      <a:pt x="365767" y="188761"/>
                      <a:pt x="367747" y="188858"/>
                      <a:pt x="369079" y="188311"/>
                    </a:cubicBezTo>
                    <a:lnTo>
                      <a:pt x="419624" y="167460"/>
                    </a:lnTo>
                    <a:cubicBezTo>
                      <a:pt x="420956" y="166913"/>
                      <a:pt x="420775" y="166067"/>
                      <a:pt x="419156" y="165376"/>
                    </a:cubicBezTo>
                    <a:close/>
                    <a:moveTo>
                      <a:pt x="444499" y="176287"/>
                    </a:moveTo>
                    <a:cubicBezTo>
                      <a:pt x="442916" y="175592"/>
                      <a:pt x="440900" y="175502"/>
                      <a:pt x="439568" y="176050"/>
                    </a:cubicBezTo>
                    <a:lnTo>
                      <a:pt x="389060" y="196969"/>
                    </a:lnTo>
                    <a:cubicBezTo>
                      <a:pt x="387727" y="197516"/>
                      <a:pt x="387908" y="198370"/>
                      <a:pt x="389528" y="199068"/>
                    </a:cubicBezTo>
                    <a:lnTo>
                      <a:pt x="450763" y="225650"/>
                    </a:lnTo>
                    <a:cubicBezTo>
                      <a:pt x="452384" y="226349"/>
                      <a:pt x="454363" y="226443"/>
                      <a:pt x="455696" y="225888"/>
                    </a:cubicBezTo>
                    <a:lnTo>
                      <a:pt x="506204" y="204742"/>
                    </a:lnTo>
                    <a:cubicBezTo>
                      <a:pt x="507536" y="204187"/>
                      <a:pt x="507355" y="203334"/>
                      <a:pt x="505736" y="202643"/>
                    </a:cubicBezTo>
                    <a:close/>
                    <a:moveTo>
                      <a:pt x="531079" y="213554"/>
                    </a:moveTo>
                    <a:cubicBezTo>
                      <a:pt x="529459" y="212860"/>
                      <a:pt x="527480" y="212773"/>
                      <a:pt x="526148" y="213331"/>
                    </a:cubicBezTo>
                    <a:lnTo>
                      <a:pt x="475675" y="234546"/>
                    </a:lnTo>
                    <a:cubicBezTo>
                      <a:pt x="474344" y="235104"/>
                      <a:pt x="474523" y="235961"/>
                      <a:pt x="476108" y="236659"/>
                    </a:cubicBezTo>
                    <a:lnTo>
                      <a:pt x="537379" y="263242"/>
                    </a:lnTo>
                    <a:cubicBezTo>
                      <a:pt x="538999" y="263940"/>
                      <a:pt x="540980" y="264027"/>
                      <a:pt x="542312" y="263465"/>
                    </a:cubicBezTo>
                    <a:lnTo>
                      <a:pt x="592784" y="242020"/>
                    </a:lnTo>
                    <a:cubicBezTo>
                      <a:pt x="594116" y="241458"/>
                      <a:pt x="593935" y="240601"/>
                      <a:pt x="592316" y="239906"/>
                    </a:cubicBezTo>
                    <a:close/>
                    <a:moveTo>
                      <a:pt x="617659" y="250822"/>
                    </a:moveTo>
                    <a:cubicBezTo>
                      <a:pt x="616039" y="250127"/>
                      <a:pt x="614060" y="250048"/>
                      <a:pt x="612728" y="250613"/>
                    </a:cubicBezTo>
                    <a:lnTo>
                      <a:pt x="562255" y="272123"/>
                    </a:lnTo>
                    <a:cubicBezTo>
                      <a:pt x="560959" y="272688"/>
                      <a:pt x="561140" y="273549"/>
                      <a:pt x="562723" y="274251"/>
                    </a:cubicBezTo>
                    <a:lnTo>
                      <a:pt x="623996" y="300833"/>
                    </a:lnTo>
                    <a:cubicBezTo>
                      <a:pt x="625616" y="301531"/>
                      <a:pt x="627595" y="301611"/>
                      <a:pt x="628928" y="301042"/>
                    </a:cubicBezTo>
                    <a:lnTo>
                      <a:pt x="679364" y="279301"/>
                    </a:lnTo>
                    <a:cubicBezTo>
                      <a:pt x="680659" y="278729"/>
                      <a:pt x="680480" y="277869"/>
                      <a:pt x="678896" y="277174"/>
                    </a:cubicBezTo>
                    <a:close/>
                    <a:moveTo>
                      <a:pt x="704239" y="288089"/>
                    </a:moveTo>
                    <a:cubicBezTo>
                      <a:pt x="702619" y="287394"/>
                      <a:pt x="700640" y="287319"/>
                      <a:pt x="699308" y="287891"/>
                    </a:cubicBezTo>
                    <a:lnTo>
                      <a:pt x="648872" y="309696"/>
                    </a:lnTo>
                    <a:cubicBezTo>
                      <a:pt x="647576" y="310269"/>
                      <a:pt x="647755" y="311136"/>
                      <a:pt x="649340" y="311838"/>
                    </a:cubicBezTo>
                    <a:lnTo>
                      <a:pt x="710611" y="338417"/>
                    </a:lnTo>
                    <a:cubicBezTo>
                      <a:pt x="712231" y="339119"/>
                      <a:pt x="714212" y="339195"/>
                      <a:pt x="715544" y="338615"/>
                    </a:cubicBezTo>
                    <a:lnTo>
                      <a:pt x="765908" y="316579"/>
                    </a:lnTo>
                    <a:cubicBezTo>
                      <a:pt x="767239" y="316003"/>
                      <a:pt x="767059" y="315136"/>
                      <a:pt x="765440" y="314441"/>
                    </a:cubicBezTo>
                    <a:close/>
                    <a:moveTo>
                      <a:pt x="790819" y="325353"/>
                    </a:moveTo>
                    <a:cubicBezTo>
                      <a:pt x="789200" y="324661"/>
                      <a:pt x="787184" y="324589"/>
                      <a:pt x="785888" y="325169"/>
                    </a:cubicBezTo>
                    <a:lnTo>
                      <a:pt x="735488" y="347277"/>
                    </a:lnTo>
                    <a:cubicBezTo>
                      <a:pt x="734191" y="347856"/>
                      <a:pt x="734372" y="348727"/>
                      <a:pt x="735956" y="349426"/>
                    </a:cubicBezTo>
                    <a:lnTo>
                      <a:pt x="797228" y="376008"/>
                    </a:lnTo>
                    <a:cubicBezTo>
                      <a:pt x="798848" y="376707"/>
                      <a:pt x="800828" y="376779"/>
                      <a:pt x="802159" y="376192"/>
                    </a:cubicBezTo>
                    <a:lnTo>
                      <a:pt x="852488" y="353861"/>
                    </a:lnTo>
                    <a:cubicBezTo>
                      <a:pt x="853819" y="353274"/>
                      <a:pt x="853639" y="352403"/>
                      <a:pt x="852020" y="351708"/>
                    </a:cubicBezTo>
                    <a:close/>
                    <a:moveTo>
                      <a:pt x="877399" y="362620"/>
                    </a:moveTo>
                    <a:cubicBezTo>
                      <a:pt x="875780" y="361929"/>
                      <a:pt x="873764" y="361864"/>
                      <a:pt x="872468" y="362451"/>
                    </a:cubicBezTo>
                    <a:lnTo>
                      <a:pt x="822104" y="384853"/>
                    </a:lnTo>
                    <a:cubicBezTo>
                      <a:pt x="820808" y="385440"/>
                      <a:pt x="820988" y="386319"/>
                      <a:pt x="822572" y="387017"/>
                    </a:cubicBezTo>
                    <a:lnTo>
                      <a:pt x="883844" y="413599"/>
                    </a:lnTo>
                    <a:cubicBezTo>
                      <a:pt x="885463" y="414298"/>
                      <a:pt x="887444" y="414363"/>
                      <a:pt x="888776" y="413769"/>
                    </a:cubicBezTo>
                    <a:lnTo>
                      <a:pt x="939068" y="391139"/>
                    </a:lnTo>
                    <a:cubicBezTo>
                      <a:pt x="940399" y="390545"/>
                      <a:pt x="940219" y="389667"/>
                      <a:pt x="938600" y="388975"/>
                    </a:cubicBezTo>
                    <a:close/>
                    <a:moveTo>
                      <a:pt x="963944" y="399887"/>
                    </a:moveTo>
                    <a:cubicBezTo>
                      <a:pt x="962360" y="399192"/>
                      <a:pt x="960344" y="399135"/>
                      <a:pt x="959011" y="399729"/>
                    </a:cubicBezTo>
                    <a:lnTo>
                      <a:pt x="908719" y="422427"/>
                    </a:lnTo>
                    <a:cubicBezTo>
                      <a:pt x="907388" y="423021"/>
                      <a:pt x="907604" y="423906"/>
                      <a:pt x="909187" y="424605"/>
                    </a:cubicBezTo>
                    <a:lnTo>
                      <a:pt x="970460" y="451187"/>
                    </a:lnTo>
                    <a:cubicBezTo>
                      <a:pt x="972080" y="451885"/>
                      <a:pt x="974059" y="451947"/>
                      <a:pt x="975392" y="451345"/>
                    </a:cubicBezTo>
                    <a:lnTo>
                      <a:pt x="1025648" y="428421"/>
                    </a:lnTo>
                    <a:cubicBezTo>
                      <a:pt x="1026979" y="427819"/>
                      <a:pt x="1026799" y="426934"/>
                      <a:pt x="1025180" y="426243"/>
                    </a:cubicBezTo>
                    <a:close/>
                    <a:moveTo>
                      <a:pt x="1050524" y="437154"/>
                    </a:moveTo>
                    <a:cubicBezTo>
                      <a:pt x="1048904" y="436459"/>
                      <a:pt x="1046924" y="436405"/>
                      <a:pt x="1045591" y="437010"/>
                    </a:cubicBezTo>
                    <a:lnTo>
                      <a:pt x="995336" y="460003"/>
                    </a:lnTo>
                    <a:cubicBezTo>
                      <a:pt x="994004" y="460608"/>
                      <a:pt x="994184" y="461494"/>
                      <a:pt x="995804" y="462196"/>
                    </a:cubicBezTo>
                    <a:lnTo>
                      <a:pt x="1057075" y="488778"/>
                    </a:lnTo>
                    <a:cubicBezTo>
                      <a:pt x="1058660" y="489477"/>
                      <a:pt x="1060676" y="489531"/>
                      <a:pt x="1062008" y="488922"/>
                    </a:cubicBezTo>
                    <a:lnTo>
                      <a:pt x="1112228" y="465699"/>
                    </a:lnTo>
                    <a:cubicBezTo>
                      <a:pt x="1113560" y="465090"/>
                      <a:pt x="1113344" y="464201"/>
                      <a:pt x="1111760" y="463506"/>
                    </a:cubicBezTo>
                    <a:close/>
                    <a:moveTo>
                      <a:pt x="1137104" y="474421"/>
                    </a:moveTo>
                    <a:cubicBezTo>
                      <a:pt x="1135484" y="473727"/>
                      <a:pt x="1133504" y="473680"/>
                      <a:pt x="1132171" y="474292"/>
                    </a:cubicBezTo>
                    <a:lnTo>
                      <a:pt x="1081952" y="497580"/>
                    </a:lnTo>
                    <a:cubicBezTo>
                      <a:pt x="1080620" y="498192"/>
                      <a:pt x="1080799" y="499085"/>
                      <a:pt x="1082420" y="499787"/>
                    </a:cubicBezTo>
                    <a:lnTo>
                      <a:pt x="1143692" y="526366"/>
                    </a:lnTo>
                    <a:cubicBezTo>
                      <a:pt x="1145276" y="527068"/>
                      <a:pt x="1147292" y="527115"/>
                      <a:pt x="1148588" y="526495"/>
                    </a:cubicBezTo>
                    <a:lnTo>
                      <a:pt x="1198808" y="502980"/>
                    </a:lnTo>
                    <a:cubicBezTo>
                      <a:pt x="1200140" y="502361"/>
                      <a:pt x="1199924" y="501468"/>
                      <a:pt x="1198340" y="500773"/>
                    </a:cubicBezTo>
                    <a:close/>
                    <a:moveTo>
                      <a:pt x="1224224" y="512279"/>
                    </a:moveTo>
                    <a:cubicBezTo>
                      <a:pt x="1221740" y="511210"/>
                      <a:pt x="1218320" y="511127"/>
                      <a:pt x="1216340" y="512070"/>
                    </a:cubicBezTo>
                    <a:lnTo>
                      <a:pt x="1169576" y="534041"/>
                    </a:lnTo>
                    <a:cubicBezTo>
                      <a:pt x="1167560" y="534984"/>
                      <a:pt x="1167884" y="536521"/>
                      <a:pt x="1170368" y="537602"/>
                    </a:cubicBezTo>
                    <a:lnTo>
                      <a:pt x="1211048" y="555252"/>
                    </a:lnTo>
                    <a:cubicBezTo>
                      <a:pt x="1213532" y="556332"/>
                      <a:pt x="1216952" y="556415"/>
                      <a:pt x="1218968" y="555465"/>
                    </a:cubicBezTo>
                    <a:lnTo>
                      <a:pt x="1265696" y="533336"/>
                    </a:lnTo>
                    <a:cubicBezTo>
                      <a:pt x="1267712" y="532385"/>
                      <a:pt x="1267388" y="530852"/>
                      <a:pt x="1264904" y="529782"/>
                    </a:cubicBezTo>
                    <a:close/>
                    <a:moveTo>
                      <a:pt x="1292048" y="541468"/>
                    </a:moveTo>
                    <a:cubicBezTo>
                      <a:pt x="1289564" y="540399"/>
                      <a:pt x="1286216" y="540334"/>
                      <a:pt x="1284200" y="541295"/>
                    </a:cubicBezTo>
                    <a:lnTo>
                      <a:pt x="1237436" y="563485"/>
                    </a:lnTo>
                    <a:cubicBezTo>
                      <a:pt x="1235420" y="564450"/>
                      <a:pt x="1235744" y="565962"/>
                      <a:pt x="1238228" y="567042"/>
                    </a:cubicBezTo>
                    <a:lnTo>
                      <a:pt x="1278945" y="584715"/>
                    </a:lnTo>
                    <a:cubicBezTo>
                      <a:pt x="1281429" y="585791"/>
                      <a:pt x="1284776" y="585860"/>
                      <a:pt x="1286792" y="584891"/>
                    </a:cubicBezTo>
                    <a:lnTo>
                      <a:pt x="1333520" y="562546"/>
                    </a:lnTo>
                    <a:cubicBezTo>
                      <a:pt x="1335536" y="561574"/>
                      <a:pt x="1335248" y="560062"/>
                      <a:pt x="1332764" y="558993"/>
                    </a:cubicBezTo>
                    <a:close/>
                    <a:moveTo>
                      <a:pt x="333151" y="186752"/>
                    </a:moveTo>
                    <a:cubicBezTo>
                      <a:pt x="331531" y="186050"/>
                      <a:pt x="329515" y="185950"/>
                      <a:pt x="328183" y="186497"/>
                    </a:cubicBezTo>
                    <a:lnTo>
                      <a:pt x="277639" y="207273"/>
                    </a:lnTo>
                    <a:cubicBezTo>
                      <a:pt x="276307" y="207816"/>
                      <a:pt x="276488" y="208702"/>
                      <a:pt x="278071" y="209393"/>
                    </a:cubicBezTo>
                    <a:lnTo>
                      <a:pt x="339344" y="236263"/>
                    </a:lnTo>
                    <a:cubicBezTo>
                      <a:pt x="340927" y="236955"/>
                      <a:pt x="343015" y="237055"/>
                      <a:pt x="344347" y="236501"/>
                    </a:cubicBezTo>
                    <a:lnTo>
                      <a:pt x="394855" y="215499"/>
                    </a:lnTo>
                    <a:cubicBezTo>
                      <a:pt x="396187" y="214948"/>
                      <a:pt x="396007" y="214091"/>
                      <a:pt x="394387" y="213392"/>
                    </a:cubicBezTo>
                    <a:close/>
                    <a:moveTo>
                      <a:pt x="419767" y="224427"/>
                    </a:moveTo>
                    <a:cubicBezTo>
                      <a:pt x="418148" y="223725"/>
                      <a:pt x="416132" y="223631"/>
                      <a:pt x="414836" y="224185"/>
                    </a:cubicBezTo>
                    <a:lnTo>
                      <a:pt x="364328" y="245256"/>
                    </a:lnTo>
                    <a:cubicBezTo>
                      <a:pt x="362996" y="245811"/>
                      <a:pt x="363175" y="246700"/>
                      <a:pt x="364723" y="247391"/>
                    </a:cubicBezTo>
                    <a:lnTo>
                      <a:pt x="426031" y="274261"/>
                    </a:lnTo>
                    <a:cubicBezTo>
                      <a:pt x="427616" y="274953"/>
                      <a:pt x="429667" y="275046"/>
                      <a:pt x="430999" y="274488"/>
                    </a:cubicBezTo>
                    <a:lnTo>
                      <a:pt x="481472" y="253187"/>
                    </a:lnTo>
                    <a:cubicBezTo>
                      <a:pt x="482803" y="252629"/>
                      <a:pt x="482624" y="251769"/>
                      <a:pt x="481004" y="251070"/>
                    </a:cubicBezTo>
                    <a:close/>
                    <a:moveTo>
                      <a:pt x="506384" y="262100"/>
                    </a:moveTo>
                    <a:cubicBezTo>
                      <a:pt x="504763" y="261398"/>
                      <a:pt x="502783" y="261309"/>
                      <a:pt x="501451" y="261870"/>
                    </a:cubicBezTo>
                    <a:lnTo>
                      <a:pt x="450980" y="283236"/>
                    </a:lnTo>
                    <a:cubicBezTo>
                      <a:pt x="449648" y="283798"/>
                      <a:pt x="449828" y="284694"/>
                      <a:pt x="451411" y="285385"/>
                    </a:cubicBezTo>
                    <a:lnTo>
                      <a:pt x="512683" y="312256"/>
                    </a:lnTo>
                    <a:cubicBezTo>
                      <a:pt x="514268" y="312947"/>
                      <a:pt x="516355" y="313033"/>
                      <a:pt x="517651" y="312468"/>
                    </a:cubicBezTo>
                    <a:lnTo>
                      <a:pt x="568124" y="290872"/>
                    </a:lnTo>
                    <a:cubicBezTo>
                      <a:pt x="569419" y="290307"/>
                      <a:pt x="569239" y="289439"/>
                      <a:pt x="567656" y="288741"/>
                    </a:cubicBezTo>
                    <a:close/>
                    <a:moveTo>
                      <a:pt x="592999" y="299771"/>
                    </a:moveTo>
                    <a:cubicBezTo>
                      <a:pt x="591380" y="299073"/>
                      <a:pt x="589400" y="298990"/>
                      <a:pt x="588068" y="299555"/>
                    </a:cubicBezTo>
                    <a:lnTo>
                      <a:pt x="537632" y="321220"/>
                    </a:lnTo>
                    <a:cubicBezTo>
                      <a:pt x="536336" y="321789"/>
                      <a:pt x="536480" y="322692"/>
                      <a:pt x="538063" y="323383"/>
                    </a:cubicBezTo>
                    <a:lnTo>
                      <a:pt x="599372" y="350254"/>
                    </a:lnTo>
                    <a:cubicBezTo>
                      <a:pt x="600919" y="350945"/>
                      <a:pt x="603007" y="351024"/>
                      <a:pt x="604340" y="350452"/>
                    </a:cubicBezTo>
                    <a:lnTo>
                      <a:pt x="654739" y="328557"/>
                    </a:lnTo>
                    <a:cubicBezTo>
                      <a:pt x="656071" y="327984"/>
                      <a:pt x="655892" y="327113"/>
                      <a:pt x="654271" y="326415"/>
                    </a:cubicBezTo>
                    <a:close/>
                    <a:moveTo>
                      <a:pt x="679651" y="337445"/>
                    </a:moveTo>
                    <a:cubicBezTo>
                      <a:pt x="678031" y="336743"/>
                      <a:pt x="676015" y="336667"/>
                      <a:pt x="674683" y="337243"/>
                    </a:cubicBezTo>
                    <a:lnTo>
                      <a:pt x="624320" y="359207"/>
                    </a:lnTo>
                    <a:cubicBezTo>
                      <a:pt x="622988" y="359783"/>
                      <a:pt x="623167" y="360690"/>
                      <a:pt x="624752" y="361381"/>
                    </a:cubicBezTo>
                    <a:lnTo>
                      <a:pt x="686023" y="388252"/>
                    </a:lnTo>
                    <a:cubicBezTo>
                      <a:pt x="687608" y="388943"/>
                      <a:pt x="689659" y="389019"/>
                      <a:pt x="690992" y="388439"/>
                    </a:cubicBezTo>
                    <a:lnTo>
                      <a:pt x="741356" y="366249"/>
                    </a:lnTo>
                    <a:cubicBezTo>
                      <a:pt x="742688" y="365665"/>
                      <a:pt x="742508" y="364791"/>
                      <a:pt x="740888" y="364089"/>
                    </a:cubicBezTo>
                    <a:close/>
                    <a:moveTo>
                      <a:pt x="766267" y="375119"/>
                    </a:moveTo>
                    <a:cubicBezTo>
                      <a:pt x="764648" y="374417"/>
                      <a:pt x="762632" y="374345"/>
                      <a:pt x="761336" y="374928"/>
                    </a:cubicBezTo>
                    <a:lnTo>
                      <a:pt x="710972" y="397187"/>
                    </a:lnTo>
                    <a:cubicBezTo>
                      <a:pt x="709640" y="397770"/>
                      <a:pt x="709820" y="398685"/>
                      <a:pt x="711404" y="399376"/>
                    </a:cubicBezTo>
                    <a:lnTo>
                      <a:pt x="772675" y="426246"/>
                    </a:lnTo>
                    <a:cubicBezTo>
                      <a:pt x="774260" y="426934"/>
                      <a:pt x="776348" y="427006"/>
                      <a:pt x="777680" y="426415"/>
                    </a:cubicBezTo>
                    <a:lnTo>
                      <a:pt x="828008" y="403933"/>
                    </a:lnTo>
                    <a:cubicBezTo>
                      <a:pt x="829303" y="403343"/>
                      <a:pt x="829123" y="402461"/>
                      <a:pt x="827504" y="401759"/>
                    </a:cubicBezTo>
                    <a:close/>
                    <a:moveTo>
                      <a:pt x="852883" y="412793"/>
                    </a:moveTo>
                    <a:cubicBezTo>
                      <a:pt x="851264" y="412091"/>
                      <a:pt x="849283" y="412026"/>
                      <a:pt x="847952" y="412617"/>
                    </a:cubicBezTo>
                    <a:lnTo>
                      <a:pt x="797623" y="435171"/>
                    </a:lnTo>
                    <a:cubicBezTo>
                      <a:pt x="796328" y="435761"/>
                      <a:pt x="796508" y="436683"/>
                      <a:pt x="798056" y="437374"/>
                    </a:cubicBezTo>
                    <a:lnTo>
                      <a:pt x="859364" y="464241"/>
                    </a:lnTo>
                    <a:cubicBezTo>
                      <a:pt x="860947" y="464932"/>
                      <a:pt x="863000" y="464997"/>
                      <a:pt x="864332" y="464399"/>
                    </a:cubicBezTo>
                    <a:lnTo>
                      <a:pt x="914623" y="441618"/>
                    </a:lnTo>
                    <a:cubicBezTo>
                      <a:pt x="915920" y="441021"/>
                      <a:pt x="915740" y="440135"/>
                      <a:pt x="914155" y="439433"/>
                    </a:cubicBezTo>
                    <a:close/>
                    <a:moveTo>
                      <a:pt x="939500" y="450467"/>
                    </a:moveTo>
                    <a:cubicBezTo>
                      <a:pt x="937880" y="449765"/>
                      <a:pt x="935899" y="449704"/>
                      <a:pt x="934568" y="450305"/>
                    </a:cubicBezTo>
                    <a:lnTo>
                      <a:pt x="884312" y="473154"/>
                    </a:lnTo>
                    <a:cubicBezTo>
                      <a:pt x="882979" y="473755"/>
                      <a:pt x="883160" y="474677"/>
                      <a:pt x="884744" y="475368"/>
                    </a:cubicBezTo>
                    <a:lnTo>
                      <a:pt x="946016" y="502239"/>
                    </a:lnTo>
                    <a:cubicBezTo>
                      <a:pt x="947600" y="502930"/>
                      <a:pt x="949652" y="502991"/>
                      <a:pt x="950984" y="502383"/>
                    </a:cubicBezTo>
                    <a:lnTo>
                      <a:pt x="1001240" y="479307"/>
                    </a:lnTo>
                    <a:cubicBezTo>
                      <a:pt x="1002572" y="478702"/>
                      <a:pt x="1002392" y="477809"/>
                      <a:pt x="1000772" y="477107"/>
                    </a:cubicBezTo>
                    <a:close/>
                    <a:moveTo>
                      <a:pt x="1026152" y="488141"/>
                    </a:moveTo>
                    <a:cubicBezTo>
                      <a:pt x="1024532" y="487439"/>
                      <a:pt x="1022516" y="487381"/>
                      <a:pt x="1021219" y="487990"/>
                    </a:cubicBezTo>
                    <a:lnTo>
                      <a:pt x="970963" y="511134"/>
                    </a:lnTo>
                    <a:cubicBezTo>
                      <a:pt x="969632" y="511743"/>
                      <a:pt x="969812" y="512671"/>
                      <a:pt x="971396" y="513363"/>
                    </a:cubicBezTo>
                    <a:lnTo>
                      <a:pt x="1032668" y="540233"/>
                    </a:lnTo>
                    <a:cubicBezTo>
                      <a:pt x="1034251" y="540924"/>
                      <a:pt x="1036340" y="540978"/>
                      <a:pt x="1037636" y="540366"/>
                    </a:cubicBezTo>
                    <a:lnTo>
                      <a:pt x="1087856" y="516991"/>
                    </a:lnTo>
                    <a:cubicBezTo>
                      <a:pt x="1089187" y="516380"/>
                      <a:pt x="1089008" y="515483"/>
                      <a:pt x="1087388" y="514781"/>
                    </a:cubicBezTo>
                    <a:close/>
                    <a:moveTo>
                      <a:pt x="1112767" y="525815"/>
                    </a:moveTo>
                    <a:cubicBezTo>
                      <a:pt x="1111148" y="525113"/>
                      <a:pt x="1109132" y="525063"/>
                      <a:pt x="1107836" y="525678"/>
                    </a:cubicBezTo>
                    <a:lnTo>
                      <a:pt x="1057616" y="549118"/>
                    </a:lnTo>
                    <a:cubicBezTo>
                      <a:pt x="1056320" y="549733"/>
                      <a:pt x="1056500" y="550670"/>
                      <a:pt x="1058048" y="551361"/>
                    </a:cubicBezTo>
                    <a:lnTo>
                      <a:pt x="1119356" y="578231"/>
                    </a:lnTo>
                    <a:cubicBezTo>
                      <a:pt x="1120940" y="578922"/>
                      <a:pt x="1122992" y="578969"/>
                      <a:pt x="1124324" y="578350"/>
                    </a:cubicBezTo>
                    <a:lnTo>
                      <a:pt x="1174508" y="554680"/>
                    </a:lnTo>
                    <a:cubicBezTo>
                      <a:pt x="1175804" y="554057"/>
                      <a:pt x="1175624" y="553157"/>
                      <a:pt x="1174004" y="552455"/>
                    </a:cubicBezTo>
                    <a:close/>
                    <a:moveTo>
                      <a:pt x="1198916" y="563630"/>
                    </a:moveTo>
                    <a:cubicBezTo>
                      <a:pt x="1196432" y="562550"/>
                      <a:pt x="1193012" y="562463"/>
                      <a:pt x="1190996" y="563410"/>
                    </a:cubicBezTo>
                    <a:lnTo>
                      <a:pt x="1144196" y="585539"/>
                    </a:lnTo>
                    <a:cubicBezTo>
                      <a:pt x="1142216" y="586490"/>
                      <a:pt x="1142540" y="588041"/>
                      <a:pt x="1145024" y="589132"/>
                    </a:cubicBezTo>
                    <a:lnTo>
                      <a:pt x="1185740" y="606974"/>
                    </a:lnTo>
                    <a:cubicBezTo>
                      <a:pt x="1188224" y="608064"/>
                      <a:pt x="1191572" y="608144"/>
                      <a:pt x="1193588" y="607175"/>
                    </a:cubicBezTo>
                    <a:lnTo>
                      <a:pt x="1240352" y="584888"/>
                    </a:lnTo>
                    <a:cubicBezTo>
                      <a:pt x="1242368" y="583923"/>
                      <a:pt x="1242080" y="582404"/>
                      <a:pt x="1239596" y="581324"/>
                    </a:cubicBezTo>
                    <a:close/>
                    <a:moveTo>
                      <a:pt x="1267604" y="593509"/>
                    </a:moveTo>
                    <a:cubicBezTo>
                      <a:pt x="1265120" y="592430"/>
                      <a:pt x="1261700" y="592350"/>
                      <a:pt x="1259684" y="593308"/>
                    </a:cubicBezTo>
                    <a:lnTo>
                      <a:pt x="1212956" y="615657"/>
                    </a:lnTo>
                    <a:cubicBezTo>
                      <a:pt x="1210940" y="616614"/>
                      <a:pt x="1211264" y="618177"/>
                      <a:pt x="1213748" y="619264"/>
                    </a:cubicBezTo>
                    <a:lnTo>
                      <a:pt x="1315268" y="663767"/>
                    </a:lnTo>
                    <a:cubicBezTo>
                      <a:pt x="1317752" y="664858"/>
                      <a:pt x="1321100" y="664926"/>
                      <a:pt x="1323116" y="663940"/>
                    </a:cubicBezTo>
                    <a:lnTo>
                      <a:pt x="1369844" y="641242"/>
                    </a:lnTo>
                    <a:cubicBezTo>
                      <a:pt x="1371860" y="640256"/>
                      <a:pt x="1371536" y="638726"/>
                      <a:pt x="1369052" y="637646"/>
                    </a:cubicBezTo>
                    <a:close/>
                    <a:moveTo>
                      <a:pt x="137059" y="101969"/>
                    </a:moveTo>
                    <a:cubicBezTo>
                      <a:pt x="134575" y="100889"/>
                      <a:pt x="131155" y="100687"/>
                      <a:pt x="129103" y="101494"/>
                    </a:cubicBezTo>
                    <a:lnTo>
                      <a:pt x="81115" y="120548"/>
                    </a:lnTo>
                    <a:cubicBezTo>
                      <a:pt x="79099" y="121351"/>
                      <a:pt x="79423" y="122762"/>
                      <a:pt x="81943" y="123868"/>
                    </a:cubicBezTo>
                    <a:lnTo>
                      <a:pt x="249307" y="197247"/>
                    </a:lnTo>
                    <a:cubicBezTo>
                      <a:pt x="251828" y="198348"/>
                      <a:pt x="255175" y="198539"/>
                      <a:pt x="257191" y="197711"/>
                    </a:cubicBezTo>
                    <a:lnTo>
                      <a:pt x="305107" y="178084"/>
                    </a:lnTo>
                    <a:cubicBezTo>
                      <a:pt x="307159" y="177259"/>
                      <a:pt x="306836" y="175805"/>
                      <a:pt x="304352" y="174725"/>
                    </a:cubicBezTo>
                    <a:close/>
                    <a:moveTo>
                      <a:pt x="1145780" y="602942"/>
                    </a:moveTo>
                    <a:cubicBezTo>
                      <a:pt x="1143260" y="601836"/>
                      <a:pt x="1139912" y="601736"/>
                      <a:pt x="1137896" y="602686"/>
                    </a:cubicBezTo>
                    <a:lnTo>
                      <a:pt x="1078676" y="630759"/>
                    </a:lnTo>
                    <a:cubicBezTo>
                      <a:pt x="1076660" y="631709"/>
                      <a:pt x="1077020" y="633275"/>
                      <a:pt x="1079504" y="634377"/>
                    </a:cubicBezTo>
                    <a:lnTo>
                      <a:pt x="1144772" y="663332"/>
                    </a:lnTo>
                    <a:cubicBezTo>
                      <a:pt x="1147256" y="664437"/>
                      <a:pt x="1150676" y="664530"/>
                      <a:pt x="1152692" y="663569"/>
                    </a:cubicBezTo>
                    <a:lnTo>
                      <a:pt x="1211840" y="635198"/>
                    </a:lnTo>
                    <a:cubicBezTo>
                      <a:pt x="1213856" y="634236"/>
                      <a:pt x="1213532" y="632706"/>
                      <a:pt x="1211012" y="631601"/>
                    </a:cubicBezTo>
                    <a:close/>
                    <a:moveTo>
                      <a:pt x="68227" y="129718"/>
                    </a:moveTo>
                    <a:cubicBezTo>
                      <a:pt x="65743" y="128627"/>
                      <a:pt x="62287" y="128418"/>
                      <a:pt x="60271" y="129221"/>
                    </a:cubicBezTo>
                    <a:lnTo>
                      <a:pt x="1195" y="152682"/>
                    </a:lnTo>
                    <a:cubicBezTo>
                      <a:pt x="-821" y="153488"/>
                      <a:pt x="-533" y="154939"/>
                      <a:pt x="1987" y="156041"/>
                    </a:cubicBezTo>
                    <a:lnTo>
                      <a:pt x="55231" y="179668"/>
                    </a:lnTo>
                    <a:cubicBezTo>
                      <a:pt x="57715" y="180769"/>
                      <a:pt x="61171" y="180982"/>
                      <a:pt x="63187" y="180168"/>
                    </a:cubicBezTo>
                    <a:lnTo>
                      <a:pt x="122227" y="156459"/>
                    </a:lnTo>
                    <a:cubicBezTo>
                      <a:pt x="124243" y="155648"/>
                      <a:pt x="123919" y="154198"/>
                      <a:pt x="121435" y="153107"/>
                    </a:cubicBezTo>
                    <a:close/>
                    <a:moveTo>
                      <a:pt x="146455" y="164090"/>
                    </a:moveTo>
                    <a:cubicBezTo>
                      <a:pt x="143971" y="162996"/>
                      <a:pt x="140515" y="162798"/>
                      <a:pt x="138499" y="163612"/>
                    </a:cubicBezTo>
                    <a:lnTo>
                      <a:pt x="79459" y="187386"/>
                    </a:lnTo>
                    <a:cubicBezTo>
                      <a:pt x="77443" y="188200"/>
                      <a:pt x="77767" y="189661"/>
                      <a:pt x="80251" y="190763"/>
                    </a:cubicBezTo>
                    <a:lnTo>
                      <a:pt x="133495" y="214390"/>
                    </a:lnTo>
                    <a:cubicBezTo>
                      <a:pt x="135979" y="215491"/>
                      <a:pt x="139435" y="215693"/>
                      <a:pt x="141451" y="214872"/>
                    </a:cubicBezTo>
                    <a:lnTo>
                      <a:pt x="200455" y="190849"/>
                    </a:lnTo>
                    <a:cubicBezTo>
                      <a:pt x="202507" y="190028"/>
                      <a:pt x="202183" y="188570"/>
                      <a:pt x="199663" y="187476"/>
                    </a:cubicBezTo>
                    <a:close/>
                    <a:moveTo>
                      <a:pt x="224683" y="198463"/>
                    </a:moveTo>
                    <a:cubicBezTo>
                      <a:pt x="222199" y="197369"/>
                      <a:pt x="218779" y="197178"/>
                      <a:pt x="216727" y="198003"/>
                    </a:cubicBezTo>
                    <a:lnTo>
                      <a:pt x="157723" y="222090"/>
                    </a:lnTo>
                    <a:cubicBezTo>
                      <a:pt x="155707" y="222914"/>
                      <a:pt x="156031" y="224383"/>
                      <a:pt x="158515" y="225485"/>
                    </a:cubicBezTo>
                    <a:lnTo>
                      <a:pt x="211795" y="249112"/>
                    </a:lnTo>
                    <a:cubicBezTo>
                      <a:pt x="214279" y="250217"/>
                      <a:pt x="217699" y="250408"/>
                      <a:pt x="219715" y="249576"/>
                    </a:cubicBezTo>
                    <a:lnTo>
                      <a:pt x="278719" y="225244"/>
                    </a:lnTo>
                    <a:cubicBezTo>
                      <a:pt x="280735" y="224408"/>
                      <a:pt x="280411" y="222943"/>
                      <a:pt x="277927" y="221849"/>
                    </a:cubicBezTo>
                    <a:close/>
                    <a:moveTo>
                      <a:pt x="302876" y="232814"/>
                    </a:moveTo>
                    <a:cubicBezTo>
                      <a:pt x="300392" y="231720"/>
                      <a:pt x="297007" y="231547"/>
                      <a:pt x="294991" y="232397"/>
                    </a:cubicBezTo>
                    <a:lnTo>
                      <a:pt x="236023" y="256794"/>
                    </a:lnTo>
                    <a:cubicBezTo>
                      <a:pt x="233971" y="257640"/>
                      <a:pt x="234259" y="259084"/>
                      <a:pt x="236743" y="260189"/>
                    </a:cubicBezTo>
                    <a:lnTo>
                      <a:pt x="290059" y="283834"/>
                    </a:lnTo>
                    <a:cubicBezTo>
                      <a:pt x="292543" y="284939"/>
                      <a:pt x="295964" y="285123"/>
                      <a:pt x="297980" y="284277"/>
                    </a:cubicBezTo>
                    <a:lnTo>
                      <a:pt x="356948" y="259634"/>
                    </a:lnTo>
                    <a:cubicBezTo>
                      <a:pt x="358964" y="258789"/>
                      <a:pt x="358639" y="257316"/>
                      <a:pt x="356155" y="256222"/>
                    </a:cubicBezTo>
                    <a:close/>
                    <a:moveTo>
                      <a:pt x="381103" y="267187"/>
                    </a:moveTo>
                    <a:cubicBezTo>
                      <a:pt x="378619" y="266093"/>
                      <a:pt x="375271" y="265931"/>
                      <a:pt x="373219" y="266788"/>
                    </a:cubicBezTo>
                    <a:lnTo>
                      <a:pt x="314287" y="291495"/>
                    </a:lnTo>
                    <a:cubicBezTo>
                      <a:pt x="312235" y="292355"/>
                      <a:pt x="312559" y="293806"/>
                      <a:pt x="315044" y="294911"/>
                    </a:cubicBezTo>
                    <a:lnTo>
                      <a:pt x="368323" y="318556"/>
                    </a:lnTo>
                    <a:cubicBezTo>
                      <a:pt x="370807" y="319661"/>
                      <a:pt x="374191" y="319827"/>
                      <a:pt x="376207" y="318959"/>
                    </a:cubicBezTo>
                    <a:lnTo>
                      <a:pt x="435140" y="294004"/>
                    </a:lnTo>
                    <a:cubicBezTo>
                      <a:pt x="437156" y="293136"/>
                      <a:pt x="436868" y="291685"/>
                      <a:pt x="434384" y="290595"/>
                    </a:cubicBezTo>
                    <a:close/>
                    <a:moveTo>
                      <a:pt x="742040" y="425771"/>
                    </a:moveTo>
                    <a:cubicBezTo>
                      <a:pt x="739556" y="424677"/>
                      <a:pt x="736135" y="424540"/>
                      <a:pt x="734119" y="425436"/>
                    </a:cubicBezTo>
                    <a:lnTo>
                      <a:pt x="675368" y="451587"/>
                    </a:lnTo>
                    <a:cubicBezTo>
                      <a:pt x="673352" y="452483"/>
                      <a:pt x="673675" y="454002"/>
                      <a:pt x="676159" y="455107"/>
                    </a:cubicBezTo>
                    <a:lnTo>
                      <a:pt x="729440" y="478734"/>
                    </a:lnTo>
                    <a:cubicBezTo>
                      <a:pt x="731924" y="479836"/>
                      <a:pt x="735344" y="479976"/>
                      <a:pt x="737360" y="479073"/>
                    </a:cubicBezTo>
                    <a:lnTo>
                      <a:pt x="796075" y="452674"/>
                    </a:lnTo>
                    <a:cubicBezTo>
                      <a:pt x="798091" y="451770"/>
                      <a:pt x="797767" y="450251"/>
                      <a:pt x="795248" y="449157"/>
                    </a:cubicBezTo>
                    <a:close/>
                    <a:moveTo>
                      <a:pt x="820232" y="460122"/>
                    </a:moveTo>
                    <a:cubicBezTo>
                      <a:pt x="817748" y="459028"/>
                      <a:pt x="814399" y="458909"/>
                      <a:pt x="812348" y="459827"/>
                    </a:cubicBezTo>
                    <a:lnTo>
                      <a:pt x="753632" y="486287"/>
                    </a:lnTo>
                    <a:cubicBezTo>
                      <a:pt x="751580" y="487205"/>
                      <a:pt x="751904" y="488703"/>
                      <a:pt x="754388" y="489808"/>
                    </a:cubicBezTo>
                    <a:lnTo>
                      <a:pt x="807703" y="513456"/>
                    </a:lnTo>
                    <a:cubicBezTo>
                      <a:pt x="810187" y="514558"/>
                      <a:pt x="813607" y="514687"/>
                      <a:pt x="815623" y="513777"/>
                    </a:cubicBezTo>
                    <a:lnTo>
                      <a:pt x="874303" y="487065"/>
                    </a:lnTo>
                    <a:cubicBezTo>
                      <a:pt x="876319" y="486150"/>
                      <a:pt x="875995" y="484624"/>
                      <a:pt x="873511" y="483530"/>
                    </a:cubicBezTo>
                    <a:close/>
                    <a:moveTo>
                      <a:pt x="898460" y="494495"/>
                    </a:moveTo>
                    <a:cubicBezTo>
                      <a:pt x="895976" y="493401"/>
                      <a:pt x="892628" y="493293"/>
                      <a:pt x="890575" y="494221"/>
                    </a:cubicBezTo>
                    <a:lnTo>
                      <a:pt x="831896" y="520995"/>
                    </a:lnTo>
                    <a:cubicBezTo>
                      <a:pt x="829880" y="521923"/>
                      <a:pt x="830168" y="523428"/>
                      <a:pt x="832687" y="524534"/>
                    </a:cubicBezTo>
                    <a:lnTo>
                      <a:pt x="885968" y="548178"/>
                    </a:lnTo>
                    <a:cubicBezTo>
                      <a:pt x="888452" y="549284"/>
                      <a:pt x="891799" y="549395"/>
                      <a:pt x="893851" y="548459"/>
                    </a:cubicBezTo>
                    <a:lnTo>
                      <a:pt x="952495" y="521441"/>
                    </a:lnTo>
                    <a:cubicBezTo>
                      <a:pt x="954511" y="520501"/>
                      <a:pt x="954224" y="518997"/>
                      <a:pt x="951740" y="517906"/>
                    </a:cubicBezTo>
                    <a:close/>
                    <a:moveTo>
                      <a:pt x="976687" y="528868"/>
                    </a:moveTo>
                    <a:cubicBezTo>
                      <a:pt x="974203" y="527773"/>
                      <a:pt x="970856" y="527673"/>
                      <a:pt x="968804" y="528612"/>
                    </a:cubicBezTo>
                    <a:lnTo>
                      <a:pt x="910196" y="555699"/>
                    </a:lnTo>
                    <a:cubicBezTo>
                      <a:pt x="908144" y="556638"/>
                      <a:pt x="908468" y="558150"/>
                      <a:pt x="910952" y="559255"/>
                    </a:cubicBezTo>
                    <a:lnTo>
                      <a:pt x="964267" y="582900"/>
                    </a:lnTo>
                    <a:cubicBezTo>
                      <a:pt x="966751" y="584005"/>
                      <a:pt x="970100" y="584110"/>
                      <a:pt x="972116" y="583160"/>
                    </a:cubicBezTo>
                    <a:lnTo>
                      <a:pt x="1030724" y="555828"/>
                    </a:lnTo>
                    <a:cubicBezTo>
                      <a:pt x="1032776" y="554878"/>
                      <a:pt x="1032452" y="553366"/>
                      <a:pt x="1029968" y="552275"/>
                    </a:cubicBezTo>
                    <a:close/>
                    <a:moveTo>
                      <a:pt x="458576" y="301265"/>
                    </a:moveTo>
                    <a:cubicBezTo>
                      <a:pt x="456055" y="300156"/>
                      <a:pt x="452707" y="299987"/>
                      <a:pt x="450691" y="300844"/>
                    </a:cubicBezTo>
                    <a:lnTo>
                      <a:pt x="391795" y="325864"/>
                    </a:lnTo>
                    <a:cubicBezTo>
                      <a:pt x="389779" y="326721"/>
                      <a:pt x="390103" y="328215"/>
                      <a:pt x="392587" y="329316"/>
                    </a:cubicBezTo>
                    <a:lnTo>
                      <a:pt x="651824" y="444307"/>
                    </a:lnTo>
                    <a:cubicBezTo>
                      <a:pt x="654308" y="445409"/>
                      <a:pt x="657656" y="445546"/>
                      <a:pt x="659707" y="444642"/>
                    </a:cubicBezTo>
                    <a:lnTo>
                      <a:pt x="718460" y="418553"/>
                    </a:lnTo>
                    <a:cubicBezTo>
                      <a:pt x="720476" y="417649"/>
                      <a:pt x="720188" y="416199"/>
                      <a:pt x="717667" y="415093"/>
                    </a:cubicBezTo>
                    <a:close/>
                    <a:moveTo>
                      <a:pt x="1019888" y="580625"/>
                    </a:moveTo>
                    <a:cubicBezTo>
                      <a:pt x="1017404" y="579523"/>
                      <a:pt x="1014056" y="579426"/>
                      <a:pt x="1012004" y="580377"/>
                    </a:cubicBezTo>
                    <a:lnTo>
                      <a:pt x="989144" y="591065"/>
                    </a:lnTo>
                    <a:cubicBezTo>
                      <a:pt x="987128" y="592015"/>
                      <a:pt x="987452" y="593538"/>
                      <a:pt x="989936" y="594644"/>
                    </a:cubicBezTo>
                    <a:lnTo>
                      <a:pt x="1053908" y="623030"/>
                    </a:lnTo>
                    <a:cubicBezTo>
                      <a:pt x="1056392" y="624131"/>
                      <a:pt x="1059740" y="624228"/>
                      <a:pt x="1061792" y="623267"/>
                    </a:cubicBezTo>
                    <a:lnTo>
                      <a:pt x="1084616" y="612464"/>
                    </a:lnTo>
                    <a:cubicBezTo>
                      <a:pt x="1086668" y="611502"/>
                      <a:pt x="1086344" y="609976"/>
                      <a:pt x="1083860" y="608878"/>
                    </a:cubicBezTo>
                    <a:close/>
                    <a:moveTo>
                      <a:pt x="1200248" y="660297"/>
                    </a:moveTo>
                    <a:cubicBezTo>
                      <a:pt x="1197764" y="659199"/>
                      <a:pt x="1194416" y="659116"/>
                      <a:pt x="1192400" y="660092"/>
                    </a:cubicBezTo>
                    <a:lnTo>
                      <a:pt x="1169576" y="671064"/>
                    </a:lnTo>
                    <a:cubicBezTo>
                      <a:pt x="1167560" y="672040"/>
                      <a:pt x="1167848" y="673581"/>
                      <a:pt x="1170368" y="674682"/>
                    </a:cubicBezTo>
                    <a:lnTo>
                      <a:pt x="1234340" y="703068"/>
                    </a:lnTo>
                    <a:cubicBezTo>
                      <a:pt x="1236824" y="704174"/>
                      <a:pt x="1240172" y="704249"/>
                      <a:pt x="1242188" y="703263"/>
                    </a:cubicBezTo>
                    <a:lnTo>
                      <a:pt x="1265012" y="692178"/>
                    </a:lnTo>
                    <a:cubicBezTo>
                      <a:pt x="1267028" y="691192"/>
                      <a:pt x="1266740" y="689648"/>
                      <a:pt x="1264220" y="688550"/>
                    </a:cubicBezTo>
                    <a:close/>
                  </a:path>
                </a:pathLst>
              </a:custGeom>
              <a:solidFill>
                <a:srgbClr val="7C7C7C"/>
              </a:solidFill>
              <a:ln w="954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</p:grpSp>
        <p:sp>
          <p:nvSpPr>
            <p:cNvPr id="467" name="フリーフォーム: 図形 466">
              <a:extLst>
                <a:ext uri="{FF2B5EF4-FFF2-40B4-BE49-F238E27FC236}">
                  <a16:creationId xmlns:a16="http://schemas.microsoft.com/office/drawing/2014/main" id="{1326D647-6296-BAC7-F57F-55A71ACA07F3}"/>
                </a:ext>
              </a:extLst>
            </p:cNvPr>
            <p:cNvSpPr/>
            <p:nvPr/>
          </p:nvSpPr>
          <p:spPr>
            <a:xfrm>
              <a:off x="3276599" y="1466841"/>
              <a:ext cx="2588767" cy="2036290"/>
            </a:xfrm>
            <a:custGeom>
              <a:avLst/>
              <a:gdLst>
                <a:gd name="connsiteX0" fmla="*/ 1231293 w 2588767"/>
                <a:gd name="connsiteY0" fmla="*/ 1099 h 2036290"/>
                <a:gd name="connsiteX1" fmla="*/ 1201082 w 2588767"/>
                <a:gd name="connsiteY1" fmla="*/ 17134 h 2036290"/>
                <a:gd name="connsiteX2" fmla="*/ 890571 w 2588767"/>
                <a:gd name="connsiteY2" fmla="*/ 1016257 h 2036290"/>
                <a:gd name="connsiteX3" fmla="*/ 883630 w 2588767"/>
                <a:gd name="connsiteY3" fmla="*/ 1017427 h 2036290"/>
                <a:gd name="connsiteX4" fmla="*/ 864355 w 2588767"/>
                <a:gd name="connsiteY4" fmla="*/ 1032831 h 2036290"/>
                <a:gd name="connsiteX5" fmla="*/ 854851 w 2588767"/>
                <a:gd name="connsiteY5" fmla="*/ 1057092 h 2036290"/>
                <a:gd name="connsiteX6" fmla="*/ 856302 w 2588767"/>
                <a:gd name="connsiteY6" fmla="*/ 1068010 h 2036290"/>
                <a:gd name="connsiteX7" fmla="*/ 851129 w 2588767"/>
                <a:gd name="connsiteY7" fmla="*/ 1065890 h 2036290"/>
                <a:gd name="connsiteX8" fmla="*/ 45747 w 2588767"/>
                <a:gd name="connsiteY8" fmla="*/ 1371098 h 2036290"/>
                <a:gd name="connsiteX9" fmla="*/ 38 w 2588767"/>
                <a:gd name="connsiteY9" fmla="*/ 1410482 h 2036290"/>
                <a:gd name="connsiteX10" fmla="*/ 1280033 w 2588767"/>
                <a:gd name="connsiteY10" fmla="*/ 2033776 h 2036290"/>
                <a:gd name="connsiteX11" fmla="*/ 1293166 w 2588767"/>
                <a:gd name="connsiteY11" fmla="*/ 2035597 h 2036290"/>
                <a:gd name="connsiteX12" fmla="*/ 1338152 w 2588767"/>
                <a:gd name="connsiteY12" fmla="*/ 2028455 h 2036290"/>
                <a:gd name="connsiteX13" fmla="*/ 2175459 w 2588767"/>
                <a:gd name="connsiteY13" fmla="*/ 1619941 h 2036290"/>
                <a:gd name="connsiteX14" fmla="*/ 2184170 w 2588767"/>
                <a:gd name="connsiteY14" fmla="*/ 1613180 h 2036290"/>
                <a:gd name="connsiteX15" fmla="*/ 2190902 w 2588767"/>
                <a:gd name="connsiteY15" fmla="*/ 1609778 h 2036290"/>
                <a:gd name="connsiteX16" fmla="*/ 2196374 w 2588767"/>
                <a:gd name="connsiteY16" fmla="*/ 1605066 h 2036290"/>
                <a:gd name="connsiteX17" fmla="*/ 2210234 w 2588767"/>
                <a:gd name="connsiteY17" fmla="*/ 1589557 h 2036290"/>
                <a:gd name="connsiteX18" fmla="*/ 2221034 w 2588767"/>
                <a:gd name="connsiteY18" fmla="*/ 1570675 h 2036290"/>
                <a:gd name="connsiteX19" fmla="*/ 2587803 w 2588767"/>
                <a:gd name="connsiteY19" fmla="*/ 432920 h 2036290"/>
                <a:gd name="connsiteX20" fmla="*/ 2578983 w 2588767"/>
                <a:gd name="connsiteY20" fmla="*/ 408141 h 2036290"/>
                <a:gd name="connsiteX21" fmla="*/ 2576175 w 2588767"/>
                <a:gd name="connsiteY21" fmla="*/ 406391 h 2036290"/>
                <a:gd name="connsiteX22" fmla="*/ 1231293 w 2588767"/>
                <a:gd name="connsiteY22" fmla="*/ 1099 h 20362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</a:cxnLst>
              <a:rect l="l" t="t" r="r" b="b"/>
              <a:pathLst>
                <a:path w="2588767" h="2036290">
                  <a:moveTo>
                    <a:pt x="1231293" y="1099"/>
                  </a:moveTo>
                  <a:cubicBezTo>
                    <a:pt x="1218527" y="-2756"/>
                    <a:pt x="1205042" y="4404"/>
                    <a:pt x="1201082" y="17134"/>
                  </a:cubicBezTo>
                  <a:lnTo>
                    <a:pt x="890571" y="1016257"/>
                  </a:lnTo>
                  <a:cubicBezTo>
                    <a:pt x="888519" y="1016192"/>
                    <a:pt x="886200" y="1016556"/>
                    <a:pt x="883630" y="1017427"/>
                  </a:cubicBezTo>
                  <a:cubicBezTo>
                    <a:pt x="877366" y="1019565"/>
                    <a:pt x="870137" y="1024861"/>
                    <a:pt x="864355" y="1032831"/>
                  </a:cubicBezTo>
                  <a:cubicBezTo>
                    <a:pt x="858578" y="1040802"/>
                    <a:pt x="855453" y="1049762"/>
                    <a:pt x="854851" y="1057092"/>
                  </a:cubicBezTo>
                  <a:cubicBezTo>
                    <a:pt x="854481" y="1061642"/>
                    <a:pt x="855103" y="1065199"/>
                    <a:pt x="856302" y="1068010"/>
                  </a:cubicBezTo>
                  <a:lnTo>
                    <a:pt x="851129" y="1065890"/>
                  </a:lnTo>
                  <a:cubicBezTo>
                    <a:pt x="585640" y="1179452"/>
                    <a:pt x="316522" y="1268077"/>
                    <a:pt x="45747" y="1371098"/>
                  </a:cubicBezTo>
                  <a:lnTo>
                    <a:pt x="38" y="1410482"/>
                  </a:lnTo>
                  <a:lnTo>
                    <a:pt x="1280033" y="2033776"/>
                  </a:lnTo>
                  <a:lnTo>
                    <a:pt x="1293166" y="2035597"/>
                  </a:lnTo>
                  <a:cubicBezTo>
                    <a:pt x="1308538" y="2037743"/>
                    <a:pt x="1324202" y="2035256"/>
                    <a:pt x="1338152" y="2028455"/>
                  </a:cubicBezTo>
                  <a:lnTo>
                    <a:pt x="2175459" y="1619941"/>
                  </a:lnTo>
                  <a:lnTo>
                    <a:pt x="2184170" y="1613180"/>
                  </a:lnTo>
                  <a:cubicBezTo>
                    <a:pt x="2186006" y="1611766"/>
                    <a:pt x="2188598" y="1611398"/>
                    <a:pt x="2190902" y="1609778"/>
                  </a:cubicBezTo>
                  <a:cubicBezTo>
                    <a:pt x="2193206" y="1608162"/>
                    <a:pt x="2195222" y="1606308"/>
                    <a:pt x="2196374" y="1605066"/>
                  </a:cubicBezTo>
                  <a:cubicBezTo>
                    <a:pt x="2196483" y="1604933"/>
                    <a:pt x="2210234" y="1589557"/>
                    <a:pt x="2210234" y="1589557"/>
                  </a:cubicBezTo>
                  <a:cubicBezTo>
                    <a:pt x="2215130" y="1584085"/>
                    <a:pt x="2218802" y="1577655"/>
                    <a:pt x="2221034" y="1570675"/>
                  </a:cubicBezTo>
                  <a:lnTo>
                    <a:pt x="2587803" y="432920"/>
                  </a:lnTo>
                  <a:cubicBezTo>
                    <a:pt x="2590755" y="423700"/>
                    <a:pt x="2587010" y="413116"/>
                    <a:pt x="2578983" y="408141"/>
                  </a:cubicBezTo>
                  <a:lnTo>
                    <a:pt x="2576175" y="406391"/>
                  </a:lnTo>
                  <a:cubicBezTo>
                    <a:pt x="2127902" y="271297"/>
                    <a:pt x="1679594" y="136197"/>
                    <a:pt x="1231293" y="1099"/>
                  </a:cubicBezTo>
                  <a:close/>
                </a:path>
              </a:pathLst>
            </a:custGeom>
            <a:noFill/>
            <a:ln w="9524" cap="sq">
              <a:solidFill>
                <a:srgbClr val="2A2A2A"/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468" name="フリーフォーム: 図形 467">
              <a:extLst>
                <a:ext uri="{FF2B5EF4-FFF2-40B4-BE49-F238E27FC236}">
                  <a16:creationId xmlns:a16="http://schemas.microsoft.com/office/drawing/2014/main" id="{4B63CB8D-E411-C38E-C620-3C37A36F3397}"/>
                </a:ext>
              </a:extLst>
            </p:cNvPr>
            <p:cNvSpPr/>
            <p:nvPr/>
          </p:nvSpPr>
          <p:spPr>
            <a:xfrm>
              <a:off x="4172629" y="3624314"/>
              <a:ext cx="26193" cy="52387"/>
            </a:xfrm>
            <a:custGeom>
              <a:avLst/>
              <a:gdLst>
                <a:gd name="connsiteX0" fmla="*/ 26202 w 26193"/>
                <a:gd name="connsiteY0" fmla="*/ 52533 h 52387"/>
                <a:gd name="connsiteX1" fmla="*/ 8 w 26193"/>
                <a:gd name="connsiteY1" fmla="*/ 146 h 523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26193" h="52387">
                  <a:moveTo>
                    <a:pt x="26202" y="52533"/>
                  </a:moveTo>
                  <a:lnTo>
                    <a:pt x="8" y="146"/>
                  </a:lnTo>
                </a:path>
              </a:pathLst>
            </a:custGeom>
            <a:solidFill>
              <a:srgbClr val="CECECE"/>
            </a:solidFill>
            <a:ln w="9524" cap="rnd">
              <a:noFill/>
              <a:prstDash val="solid"/>
              <a:round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482" name="フリーフォーム: 図形 481">
              <a:extLst>
                <a:ext uri="{FF2B5EF4-FFF2-40B4-BE49-F238E27FC236}">
                  <a16:creationId xmlns:a16="http://schemas.microsoft.com/office/drawing/2014/main" id="{EA39EFE8-2669-166A-007F-23DE5241A9BB}"/>
                </a:ext>
              </a:extLst>
            </p:cNvPr>
            <p:cNvSpPr/>
            <p:nvPr/>
          </p:nvSpPr>
          <p:spPr>
            <a:xfrm>
              <a:off x="3814476" y="2970593"/>
              <a:ext cx="487326" cy="212868"/>
            </a:xfrm>
            <a:custGeom>
              <a:avLst/>
              <a:gdLst>
                <a:gd name="connsiteX0" fmla="*/ 192860 w 487326"/>
                <a:gd name="connsiteY0" fmla="*/ 2635 h 212868"/>
                <a:gd name="connsiteX1" fmla="*/ 4890 w 487326"/>
                <a:gd name="connsiteY1" fmla="*/ 70456 h 212868"/>
                <a:gd name="connsiteX2" fmla="*/ 444 w 487326"/>
                <a:gd name="connsiteY2" fmla="*/ 79924 h 212868"/>
                <a:gd name="connsiteX3" fmla="*/ 4173 w 487326"/>
                <a:gd name="connsiteY3" fmla="*/ 84067 h 212868"/>
                <a:gd name="connsiteX4" fmla="*/ 257117 w 487326"/>
                <a:gd name="connsiteY4" fmla="*/ 206745 h 212868"/>
                <a:gd name="connsiteX5" fmla="*/ 308625 w 487326"/>
                <a:gd name="connsiteY5" fmla="*/ 207979 h 212868"/>
                <a:gd name="connsiteX6" fmla="*/ 481811 w 487326"/>
                <a:gd name="connsiteY6" fmla="*/ 134010 h 212868"/>
                <a:gd name="connsiteX7" fmla="*/ 486595 w 487326"/>
                <a:gd name="connsiteY7" fmla="*/ 122087 h 212868"/>
                <a:gd name="connsiteX8" fmla="*/ 481912 w 487326"/>
                <a:gd name="connsiteY8" fmla="*/ 117346 h 212868"/>
                <a:gd name="connsiteX9" fmla="*/ 224544 w 487326"/>
                <a:gd name="connsiteY9" fmla="*/ 3733 h 212868"/>
                <a:gd name="connsiteX10" fmla="*/ 192860 w 487326"/>
                <a:gd name="connsiteY10" fmla="*/ 2635 h 2128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487326" h="212868">
                  <a:moveTo>
                    <a:pt x="192860" y="2635"/>
                  </a:moveTo>
                  <a:lnTo>
                    <a:pt x="4890" y="70456"/>
                  </a:lnTo>
                  <a:cubicBezTo>
                    <a:pt x="1048" y="71842"/>
                    <a:pt x="-942" y="76079"/>
                    <a:pt x="444" y="79924"/>
                  </a:cubicBezTo>
                  <a:cubicBezTo>
                    <a:pt x="1099" y="81738"/>
                    <a:pt x="2434" y="83225"/>
                    <a:pt x="4173" y="84067"/>
                  </a:cubicBezTo>
                  <a:lnTo>
                    <a:pt x="257117" y="206745"/>
                  </a:lnTo>
                  <a:cubicBezTo>
                    <a:pt x="273299" y="214593"/>
                    <a:pt x="292087" y="215043"/>
                    <a:pt x="308625" y="207979"/>
                  </a:cubicBezTo>
                  <a:lnTo>
                    <a:pt x="481811" y="134010"/>
                  </a:lnTo>
                  <a:cubicBezTo>
                    <a:pt x="486426" y="132041"/>
                    <a:pt x="488568" y="126702"/>
                    <a:pt x="486595" y="122087"/>
                  </a:cubicBezTo>
                  <a:cubicBezTo>
                    <a:pt x="485691" y="119970"/>
                    <a:pt x="484018" y="118274"/>
                    <a:pt x="481912" y="117346"/>
                  </a:cubicBezTo>
                  <a:lnTo>
                    <a:pt x="224544" y="3733"/>
                  </a:lnTo>
                  <a:cubicBezTo>
                    <a:pt x="214518" y="-691"/>
                    <a:pt x="203171" y="-1087"/>
                    <a:pt x="192860" y="2635"/>
                  </a:cubicBezTo>
                  <a:close/>
                </a:path>
              </a:pathLst>
            </a:custGeom>
            <a:solidFill>
              <a:srgbClr val="E0E0E0"/>
            </a:solidFill>
            <a:ln w="3175" cap="rnd">
              <a:solidFill>
                <a:srgbClr val="727272"/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ja-JP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344681083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0</TotalTime>
  <Words>0</Words>
  <Application>Microsoft Office PowerPoint</Application>
  <PresentationFormat>画面に合わせる (16:9)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游ゴシック</vt:lpstr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2025-11-15T08:59:55Z</dcterms:created>
  <dcterms:modified xsi:type="dcterms:W3CDTF">2025-11-15T08:59:59Z</dcterms:modified>
</cp:coreProperties>
</file>