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5F5F5F"/>
    <a:srgbClr val="28366B"/>
    <a:srgbClr val="131D39"/>
    <a:srgbClr val="245489"/>
    <a:srgbClr val="4861BF"/>
    <a:srgbClr val="5871E5"/>
    <a:srgbClr val="080808"/>
    <a:srgbClr val="F8F8F8"/>
    <a:srgbClr val="81B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7" autoAdjust="0"/>
    <p:restoredTop sz="93103" autoAdjust="0"/>
  </p:normalViewPr>
  <p:slideViewPr>
    <p:cSldViewPr snapToGrid="0">
      <p:cViewPr>
        <p:scale>
          <a:sx n="75" d="100"/>
          <a:sy n="75" d="100"/>
        </p:scale>
        <p:origin x="1758" y="123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36" name="グループ化 10935">
            <a:extLst>
              <a:ext uri="{FF2B5EF4-FFF2-40B4-BE49-F238E27FC236}">
                <a16:creationId xmlns:a16="http://schemas.microsoft.com/office/drawing/2014/main" id="{8802541F-75FD-D57F-4301-1F81944E0AE4}"/>
              </a:ext>
            </a:extLst>
          </p:cNvPr>
          <p:cNvGrpSpPr>
            <a:grpSpLocks noChangeAspect="1"/>
          </p:cNvGrpSpPr>
          <p:nvPr/>
        </p:nvGrpSpPr>
        <p:grpSpPr>
          <a:xfrm>
            <a:off x="3244539" y="1958790"/>
            <a:ext cx="788448" cy="2048400"/>
            <a:chOff x="5490407" y="2200431"/>
            <a:chExt cx="597218" cy="1551581"/>
          </a:xfrm>
        </p:grpSpPr>
        <p:grpSp>
          <p:nvGrpSpPr>
            <p:cNvPr id="10935" name="グループ化 10934">
              <a:extLst>
                <a:ext uri="{FF2B5EF4-FFF2-40B4-BE49-F238E27FC236}">
                  <a16:creationId xmlns:a16="http://schemas.microsoft.com/office/drawing/2014/main" id="{B11D19DA-E307-E1A3-EBF4-8DAA8202CC30}"/>
                </a:ext>
              </a:extLst>
            </p:cNvPr>
            <p:cNvGrpSpPr/>
            <p:nvPr/>
          </p:nvGrpSpPr>
          <p:grpSpPr>
            <a:xfrm>
              <a:off x="5627016" y="2200431"/>
              <a:ext cx="324000" cy="324000"/>
              <a:chOff x="5627016" y="2200431"/>
              <a:chExt cx="324000" cy="324000"/>
            </a:xfrm>
          </p:grpSpPr>
          <p:sp>
            <p:nvSpPr>
              <p:cNvPr id="10930" name="四角形: 角を丸くする 10929">
                <a:extLst>
                  <a:ext uri="{FF2B5EF4-FFF2-40B4-BE49-F238E27FC236}">
                    <a16:creationId xmlns:a16="http://schemas.microsoft.com/office/drawing/2014/main" id="{1EB4CE9E-6FCA-E9FE-E84F-746D7AECF078}"/>
                  </a:ext>
                </a:extLst>
              </p:cNvPr>
              <p:cNvSpPr/>
              <p:nvPr/>
            </p:nvSpPr>
            <p:spPr>
              <a:xfrm>
                <a:off x="5627016" y="2200431"/>
                <a:ext cx="324000" cy="324000"/>
              </a:xfrm>
              <a:prstGeom prst="roundRect">
                <a:avLst>
                  <a:gd name="adj" fmla="val 15672"/>
                </a:avLst>
              </a:prstGeom>
              <a:solidFill>
                <a:srgbClr val="DADADA"/>
              </a:solidFill>
              <a:ln w="2857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933" name="直線コネクタ 10932">
                <a:extLst>
                  <a:ext uri="{FF2B5EF4-FFF2-40B4-BE49-F238E27FC236}">
                    <a16:creationId xmlns:a16="http://schemas.microsoft.com/office/drawing/2014/main" id="{D3371E46-E53C-F0FA-0891-5A3CA840FCE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789016" y="2081659"/>
                <a:ext cx="0" cy="3230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32" name="グループ化 10931">
              <a:extLst>
                <a:ext uri="{FF2B5EF4-FFF2-40B4-BE49-F238E27FC236}">
                  <a16:creationId xmlns:a16="http://schemas.microsoft.com/office/drawing/2014/main" id="{CF756A5A-72B8-06F6-E1BB-19D2028DB2F3}"/>
                </a:ext>
              </a:extLst>
            </p:cNvPr>
            <p:cNvGrpSpPr/>
            <p:nvPr/>
          </p:nvGrpSpPr>
          <p:grpSpPr>
            <a:xfrm>
              <a:off x="5490407" y="2427703"/>
              <a:ext cx="597218" cy="1324309"/>
              <a:chOff x="5490407" y="2653041"/>
              <a:chExt cx="597218" cy="1324309"/>
            </a:xfrm>
          </p:grpSpPr>
          <p:grpSp>
            <p:nvGrpSpPr>
              <p:cNvPr id="9004" name="グラフィックス 9000">
                <a:extLst>
                  <a:ext uri="{FF2B5EF4-FFF2-40B4-BE49-F238E27FC236}">
                    <a16:creationId xmlns:a16="http://schemas.microsoft.com/office/drawing/2014/main" id="{6456F841-3A07-6A12-3A9A-64180B23E6BB}"/>
                  </a:ext>
                </a:extLst>
              </p:cNvPr>
              <p:cNvGrpSpPr/>
              <p:nvPr/>
            </p:nvGrpSpPr>
            <p:grpSpPr>
              <a:xfrm rot="16200000">
                <a:off x="5599983" y="3587077"/>
                <a:ext cx="378066" cy="402479"/>
                <a:chOff x="4929675" y="2940666"/>
                <a:chExt cx="380880" cy="405475"/>
              </a:xfrm>
            </p:grpSpPr>
            <p:sp>
              <p:nvSpPr>
                <p:cNvPr id="9005" name="フリーフォーム: 図形 9004">
                  <a:extLst>
                    <a:ext uri="{FF2B5EF4-FFF2-40B4-BE49-F238E27FC236}">
                      <a16:creationId xmlns:a16="http://schemas.microsoft.com/office/drawing/2014/main" id="{638FF01D-86C0-33B1-F230-E0150D021E36}"/>
                    </a:ext>
                  </a:extLst>
                </p:cNvPr>
                <p:cNvSpPr/>
                <p:nvPr/>
              </p:nvSpPr>
              <p:spPr>
                <a:xfrm>
                  <a:off x="4929675" y="2940666"/>
                  <a:ext cx="377388" cy="404607"/>
                </a:xfrm>
                <a:custGeom>
                  <a:avLst/>
                  <a:gdLst>
                    <a:gd name="connsiteX0" fmla="*/ 328259 w 377388"/>
                    <a:gd name="connsiteY0" fmla="*/ -57 h 404607"/>
                    <a:gd name="connsiteX1" fmla="*/ 210935 w 377388"/>
                    <a:gd name="connsiteY1" fmla="*/ 8741 h 404607"/>
                    <a:gd name="connsiteX2" fmla="*/ 210935 w 377388"/>
                    <a:gd name="connsiteY2" fmla="*/ 98579 h 404607"/>
                    <a:gd name="connsiteX3" fmla="*/ 152291 w 377388"/>
                    <a:gd name="connsiteY3" fmla="*/ 105275 h 404607"/>
                    <a:gd name="connsiteX4" fmla="*/ 152291 w 377388"/>
                    <a:gd name="connsiteY4" fmla="*/ 20441 h 404607"/>
                    <a:gd name="connsiteX5" fmla="*/ -205 w 377388"/>
                    <a:gd name="connsiteY5" fmla="*/ 40961 h 404607"/>
                    <a:gd name="connsiteX6" fmla="*/ -205 w 377388"/>
                    <a:gd name="connsiteY6" fmla="*/ 363546 h 404607"/>
                    <a:gd name="connsiteX7" fmla="*/ 152291 w 377388"/>
                    <a:gd name="connsiteY7" fmla="*/ 384048 h 404607"/>
                    <a:gd name="connsiteX8" fmla="*/ 152291 w 377388"/>
                    <a:gd name="connsiteY8" fmla="*/ 313614 h 404607"/>
                    <a:gd name="connsiteX9" fmla="*/ 210935 w 377388"/>
                    <a:gd name="connsiteY9" fmla="*/ 321578 h 404607"/>
                    <a:gd name="connsiteX10" fmla="*/ 210935 w 377388"/>
                    <a:gd name="connsiteY10" fmla="*/ 395770 h 404607"/>
                    <a:gd name="connsiteX11" fmla="*/ 328259 w 377388"/>
                    <a:gd name="connsiteY11" fmla="*/ 404550 h 404607"/>
                    <a:gd name="connsiteX12" fmla="*/ 328259 w 377388"/>
                    <a:gd name="connsiteY12" fmla="*/ 337522 h 404607"/>
                    <a:gd name="connsiteX13" fmla="*/ 374267 w 377388"/>
                    <a:gd name="connsiteY13" fmla="*/ 343772 h 404607"/>
                    <a:gd name="connsiteX14" fmla="*/ 377183 w 377388"/>
                    <a:gd name="connsiteY14" fmla="*/ 353315 h 404607"/>
                    <a:gd name="connsiteX15" fmla="*/ 377183 w 377388"/>
                    <a:gd name="connsiteY15" fmla="*/ 64962 h 404607"/>
                    <a:gd name="connsiteX16" fmla="*/ 327215 w 377388"/>
                    <a:gd name="connsiteY16" fmla="*/ 66989 h 404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377388" h="404607">
                      <a:moveTo>
                        <a:pt x="328259" y="-57"/>
                      </a:moveTo>
                      <a:lnTo>
                        <a:pt x="210935" y="8741"/>
                      </a:lnTo>
                      <a:lnTo>
                        <a:pt x="210935" y="98579"/>
                      </a:lnTo>
                      <a:lnTo>
                        <a:pt x="152291" y="105275"/>
                      </a:lnTo>
                      <a:lnTo>
                        <a:pt x="152291" y="20441"/>
                      </a:lnTo>
                      <a:lnTo>
                        <a:pt x="-205" y="40961"/>
                      </a:lnTo>
                      <a:lnTo>
                        <a:pt x="-205" y="363546"/>
                      </a:lnTo>
                      <a:lnTo>
                        <a:pt x="152291" y="384048"/>
                      </a:lnTo>
                      <a:lnTo>
                        <a:pt x="152291" y="313614"/>
                      </a:lnTo>
                      <a:lnTo>
                        <a:pt x="210935" y="321578"/>
                      </a:lnTo>
                      <a:lnTo>
                        <a:pt x="210935" y="395770"/>
                      </a:lnTo>
                      <a:lnTo>
                        <a:pt x="328259" y="404550"/>
                      </a:lnTo>
                      <a:lnTo>
                        <a:pt x="328259" y="337522"/>
                      </a:lnTo>
                      <a:lnTo>
                        <a:pt x="374267" y="343772"/>
                      </a:lnTo>
                      <a:lnTo>
                        <a:pt x="377183" y="353315"/>
                      </a:lnTo>
                      <a:lnTo>
                        <a:pt x="377183" y="64962"/>
                      </a:lnTo>
                      <a:lnTo>
                        <a:pt x="327215" y="66989"/>
                      </a:lnTo>
                      <a:close/>
                    </a:path>
                  </a:pathLst>
                </a:custGeom>
                <a:solidFill>
                  <a:srgbClr val="4861BF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06" name="フリーフォーム: 図形 9005">
                  <a:extLst>
                    <a:ext uri="{FF2B5EF4-FFF2-40B4-BE49-F238E27FC236}">
                      <a16:creationId xmlns:a16="http://schemas.microsoft.com/office/drawing/2014/main" id="{27055460-ADFB-3CA7-E68F-E7A57B4557D0}"/>
                    </a:ext>
                  </a:extLst>
                </p:cNvPr>
                <p:cNvSpPr/>
                <p:nvPr/>
              </p:nvSpPr>
              <p:spPr>
                <a:xfrm>
                  <a:off x="4981407" y="2944262"/>
                  <a:ext cx="243000" cy="398901"/>
                </a:xfrm>
                <a:custGeom>
                  <a:avLst/>
                  <a:gdLst>
                    <a:gd name="connsiteX0" fmla="*/ 242794 w 243000"/>
                    <a:gd name="connsiteY0" fmla="*/ 398845 h 398901"/>
                    <a:gd name="connsiteX1" fmla="*/ 242794 w 243000"/>
                    <a:gd name="connsiteY1" fmla="*/ -57 h 398901"/>
                    <a:gd name="connsiteX2" fmla="*/ 190018 w 243000"/>
                    <a:gd name="connsiteY2" fmla="*/ 3903 h 398901"/>
                    <a:gd name="connsiteX3" fmla="*/ 190018 w 243000"/>
                    <a:gd name="connsiteY3" fmla="*/ 394884 h 398901"/>
                    <a:gd name="connsiteX4" fmla="*/ 242794 w 243000"/>
                    <a:gd name="connsiteY4" fmla="*/ 398845 h 398901"/>
                    <a:gd name="connsiteX5" fmla="*/ 55809 w 243000"/>
                    <a:gd name="connsiteY5" fmla="*/ 24207 h 398901"/>
                    <a:gd name="connsiteX6" fmla="*/ -207 w 243000"/>
                    <a:gd name="connsiteY6" fmla="*/ 31731 h 398901"/>
                    <a:gd name="connsiteX7" fmla="*/ -207 w 243000"/>
                    <a:gd name="connsiteY7" fmla="*/ 367053 h 398901"/>
                    <a:gd name="connsiteX8" fmla="*/ 55809 w 243000"/>
                    <a:gd name="connsiteY8" fmla="*/ 374577 h 398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43000" h="398901">
                      <a:moveTo>
                        <a:pt x="242794" y="398845"/>
                      </a:moveTo>
                      <a:lnTo>
                        <a:pt x="242794" y="-57"/>
                      </a:lnTo>
                      <a:lnTo>
                        <a:pt x="190018" y="3903"/>
                      </a:lnTo>
                      <a:lnTo>
                        <a:pt x="190018" y="394884"/>
                      </a:lnTo>
                      <a:lnTo>
                        <a:pt x="242794" y="398845"/>
                      </a:lnTo>
                      <a:moveTo>
                        <a:pt x="55809" y="24207"/>
                      </a:moveTo>
                      <a:lnTo>
                        <a:pt x="-207" y="31731"/>
                      </a:lnTo>
                      <a:lnTo>
                        <a:pt x="-207" y="367053"/>
                      </a:lnTo>
                      <a:lnTo>
                        <a:pt x="55809" y="374577"/>
                      </a:lnTo>
                      <a:close/>
                    </a:path>
                  </a:pathLst>
                </a:custGeom>
                <a:solidFill>
                  <a:srgbClr val="212D59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07" name="フリーフォーム: 図形 9006">
                  <a:extLst>
                    <a:ext uri="{FF2B5EF4-FFF2-40B4-BE49-F238E27FC236}">
                      <a16:creationId xmlns:a16="http://schemas.microsoft.com/office/drawing/2014/main" id="{A6389E14-BA36-E4DA-B1C6-5E196E6DB84B}"/>
                    </a:ext>
                  </a:extLst>
                </p:cNvPr>
                <p:cNvSpPr/>
                <p:nvPr/>
              </p:nvSpPr>
              <p:spPr>
                <a:xfrm>
                  <a:off x="5256123" y="3004901"/>
                  <a:ext cx="50939" cy="278402"/>
                </a:xfrm>
                <a:custGeom>
                  <a:avLst/>
                  <a:gdLst>
                    <a:gd name="connsiteX0" fmla="*/ 50747 w 50939"/>
                    <a:gd name="connsiteY0" fmla="*/ -57 h 278402"/>
                    <a:gd name="connsiteX1" fmla="*/ -193 w 50939"/>
                    <a:gd name="connsiteY1" fmla="*/ 3608 h 278402"/>
                    <a:gd name="connsiteX2" fmla="*/ 347 w 50939"/>
                    <a:gd name="connsiteY2" fmla="*/ 274684 h 278402"/>
                    <a:gd name="connsiteX3" fmla="*/ 50747 w 50939"/>
                    <a:gd name="connsiteY3" fmla="*/ 278346 h 278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939" h="278402">
                      <a:moveTo>
                        <a:pt x="50747" y="-57"/>
                      </a:moveTo>
                      <a:lnTo>
                        <a:pt x="-193" y="3608"/>
                      </a:lnTo>
                      <a:lnTo>
                        <a:pt x="347" y="274684"/>
                      </a:lnTo>
                      <a:lnTo>
                        <a:pt x="50747" y="278346"/>
                      </a:lnTo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08" name="フリーフォーム: 図形 9007">
                  <a:extLst>
                    <a:ext uri="{FF2B5EF4-FFF2-40B4-BE49-F238E27FC236}">
                      <a16:creationId xmlns:a16="http://schemas.microsoft.com/office/drawing/2014/main" id="{25E4A6D9-8126-1D41-36B0-76318A71041A}"/>
                    </a:ext>
                  </a:extLst>
                </p:cNvPr>
                <p:cNvSpPr/>
                <p:nvPr/>
              </p:nvSpPr>
              <p:spPr>
                <a:xfrm>
                  <a:off x="5077095" y="3039389"/>
                  <a:ext cx="69300" cy="221238"/>
                </a:xfrm>
                <a:custGeom>
                  <a:avLst/>
                  <a:gdLst>
                    <a:gd name="connsiteX0" fmla="*/ 69094 w 69300"/>
                    <a:gd name="connsiteY0" fmla="*/ 221181 h 221238"/>
                    <a:gd name="connsiteX1" fmla="*/ -206 w 69300"/>
                    <a:gd name="connsiteY1" fmla="*/ 217520 h 221238"/>
                    <a:gd name="connsiteX2" fmla="*/ 478 w 69300"/>
                    <a:gd name="connsiteY2" fmla="*/ 3990 h 221238"/>
                    <a:gd name="connsiteX3" fmla="*/ 69022 w 69300"/>
                    <a:gd name="connsiteY3" fmla="*/ -57 h 221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300" h="221238">
                      <a:moveTo>
                        <a:pt x="69094" y="221181"/>
                      </a:moveTo>
                      <a:lnTo>
                        <a:pt x="-206" y="217520"/>
                      </a:lnTo>
                      <a:lnTo>
                        <a:pt x="478" y="3990"/>
                      </a:lnTo>
                      <a:lnTo>
                        <a:pt x="69022" y="-57"/>
                      </a:lnTo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09" name="フリーフォーム: 図形 9008">
                  <a:extLst>
                    <a:ext uri="{FF2B5EF4-FFF2-40B4-BE49-F238E27FC236}">
                      <a16:creationId xmlns:a16="http://schemas.microsoft.com/office/drawing/2014/main" id="{7C16567C-ED74-EF6A-7C2A-944B6FA47DD1}"/>
                    </a:ext>
                  </a:extLst>
                </p:cNvPr>
                <p:cNvSpPr/>
                <p:nvPr/>
              </p:nvSpPr>
              <p:spPr>
                <a:xfrm>
                  <a:off x="4933167" y="2941530"/>
                  <a:ext cx="377388" cy="404611"/>
                </a:xfrm>
                <a:custGeom>
                  <a:avLst/>
                  <a:gdLst>
                    <a:gd name="connsiteX0" fmla="*/ 377183 w 377388"/>
                    <a:gd name="connsiteY0" fmla="*/ 64948 h 404611"/>
                    <a:gd name="connsiteX1" fmla="*/ 327215 w 377388"/>
                    <a:gd name="connsiteY1" fmla="*/ 66979 h 404611"/>
                    <a:gd name="connsiteX2" fmla="*/ 328259 w 377388"/>
                    <a:gd name="connsiteY2" fmla="*/ -57 h 404611"/>
                    <a:gd name="connsiteX3" fmla="*/ 210935 w 377388"/>
                    <a:gd name="connsiteY3" fmla="*/ 8738 h 404611"/>
                    <a:gd name="connsiteX4" fmla="*/ 210935 w 377388"/>
                    <a:gd name="connsiteY4" fmla="*/ 98579 h 404611"/>
                    <a:gd name="connsiteX5" fmla="*/ 152291 w 377388"/>
                    <a:gd name="connsiteY5" fmla="*/ 105265 h 404611"/>
                    <a:gd name="connsiteX6" fmla="*/ 152291 w 377388"/>
                    <a:gd name="connsiteY6" fmla="*/ 20448 h 404611"/>
                    <a:gd name="connsiteX7" fmla="*/ -205 w 377388"/>
                    <a:gd name="connsiteY7" fmla="*/ 40954 h 404611"/>
                    <a:gd name="connsiteX8" fmla="*/ -205 w 377388"/>
                    <a:gd name="connsiteY8" fmla="*/ 363539 h 404611"/>
                    <a:gd name="connsiteX9" fmla="*/ 152291 w 377388"/>
                    <a:gd name="connsiteY9" fmla="*/ 384049 h 404611"/>
                    <a:gd name="connsiteX10" fmla="*/ 152291 w 377388"/>
                    <a:gd name="connsiteY10" fmla="*/ 313611 h 404611"/>
                    <a:gd name="connsiteX11" fmla="*/ 210935 w 377388"/>
                    <a:gd name="connsiteY11" fmla="*/ 321581 h 404611"/>
                    <a:gd name="connsiteX12" fmla="*/ 210935 w 377388"/>
                    <a:gd name="connsiteY12" fmla="*/ 395760 h 404611"/>
                    <a:gd name="connsiteX13" fmla="*/ 328259 w 377388"/>
                    <a:gd name="connsiteY13" fmla="*/ 404554 h 404611"/>
                    <a:gd name="connsiteX14" fmla="*/ 328259 w 377388"/>
                    <a:gd name="connsiteY14" fmla="*/ 337515 h 404611"/>
                    <a:gd name="connsiteX15" fmla="*/ 374267 w 377388"/>
                    <a:gd name="connsiteY15" fmla="*/ 343761 h 4046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7388" h="404611">
                      <a:moveTo>
                        <a:pt x="377183" y="64948"/>
                      </a:moveTo>
                      <a:lnTo>
                        <a:pt x="327215" y="66979"/>
                      </a:lnTo>
                      <a:lnTo>
                        <a:pt x="328259" y="-57"/>
                      </a:lnTo>
                      <a:lnTo>
                        <a:pt x="210935" y="8738"/>
                      </a:lnTo>
                      <a:lnTo>
                        <a:pt x="210935" y="98579"/>
                      </a:lnTo>
                      <a:lnTo>
                        <a:pt x="152291" y="105265"/>
                      </a:lnTo>
                      <a:lnTo>
                        <a:pt x="152291" y="20448"/>
                      </a:lnTo>
                      <a:lnTo>
                        <a:pt x="-205" y="40954"/>
                      </a:lnTo>
                      <a:lnTo>
                        <a:pt x="-205" y="363539"/>
                      </a:lnTo>
                      <a:lnTo>
                        <a:pt x="152291" y="384049"/>
                      </a:lnTo>
                      <a:lnTo>
                        <a:pt x="152291" y="313611"/>
                      </a:lnTo>
                      <a:lnTo>
                        <a:pt x="210935" y="321581"/>
                      </a:lnTo>
                      <a:lnTo>
                        <a:pt x="210935" y="395760"/>
                      </a:lnTo>
                      <a:lnTo>
                        <a:pt x="328259" y="404554"/>
                      </a:lnTo>
                      <a:lnTo>
                        <a:pt x="328259" y="337515"/>
                      </a:lnTo>
                      <a:lnTo>
                        <a:pt x="374267" y="343761"/>
                      </a:lnTo>
                    </a:path>
                  </a:pathLst>
                </a:custGeom>
                <a:noFill/>
                <a:ln w="2857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0727" name="グループ化 10726">
                <a:extLst>
                  <a:ext uri="{FF2B5EF4-FFF2-40B4-BE49-F238E27FC236}">
                    <a16:creationId xmlns:a16="http://schemas.microsoft.com/office/drawing/2014/main" id="{C7393C1D-BA98-A2F0-15B6-37AA580CA351}"/>
                  </a:ext>
                </a:extLst>
              </p:cNvPr>
              <p:cNvGrpSpPr/>
              <p:nvPr/>
            </p:nvGrpSpPr>
            <p:grpSpPr>
              <a:xfrm rot="16200000">
                <a:off x="5366479" y="2919766"/>
                <a:ext cx="845075" cy="530355"/>
                <a:chOff x="5295153" y="2872311"/>
                <a:chExt cx="851365" cy="534302"/>
              </a:xfrm>
            </p:grpSpPr>
            <p:sp>
              <p:nvSpPr>
                <p:cNvPr id="9010" name="フリーフォーム: 図形 9009">
                  <a:extLst>
                    <a:ext uri="{FF2B5EF4-FFF2-40B4-BE49-F238E27FC236}">
                      <a16:creationId xmlns:a16="http://schemas.microsoft.com/office/drawing/2014/main" id="{BF59D53F-4337-E2CE-A674-95411DF67859}"/>
                    </a:ext>
                  </a:extLst>
                </p:cNvPr>
                <p:cNvSpPr/>
                <p:nvPr/>
              </p:nvSpPr>
              <p:spPr>
                <a:xfrm>
                  <a:off x="5341829" y="2876859"/>
                  <a:ext cx="804434" cy="525254"/>
                </a:xfrm>
                <a:custGeom>
                  <a:avLst/>
                  <a:gdLst>
                    <a:gd name="connsiteX0" fmla="*/ -163 w 804434"/>
                    <a:gd name="connsiteY0" fmla="*/ -47 h 525254"/>
                    <a:gd name="connsiteX1" fmla="*/ 804273 w 804434"/>
                    <a:gd name="connsiteY1" fmla="*/ -47 h 525254"/>
                    <a:gd name="connsiteX2" fmla="*/ 804273 w 804434"/>
                    <a:gd name="connsiteY2" fmla="*/ 525208 h 525254"/>
                    <a:gd name="connsiteX3" fmla="*/ -162 w 804434"/>
                    <a:gd name="connsiteY3" fmla="*/ 525208 h 5252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4434" h="525254">
                      <a:moveTo>
                        <a:pt x="-163" y="-47"/>
                      </a:moveTo>
                      <a:lnTo>
                        <a:pt x="804273" y="-47"/>
                      </a:lnTo>
                      <a:lnTo>
                        <a:pt x="804273" y="525208"/>
                      </a:lnTo>
                      <a:lnTo>
                        <a:pt x="-162" y="525208"/>
                      </a:lnTo>
                      <a:close/>
                    </a:path>
                  </a:pathLst>
                </a:custGeom>
                <a:solidFill>
                  <a:srgbClr val="4861BF"/>
                </a:solidFill>
                <a:ln w="899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11" name="フリーフォーム: 図形 9010">
                  <a:extLst>
                    <a:ext uri="{FF2B5EF4-FFF2-40B4-BE49-F238E27FC236}">
                      <a16:creationId xmlns:a16="http://schemas.microsoft.com/office/drawing/2014/main" id="{643D80F7-C97F-AE86-34E0-F7E4D90DFB44}"/>
                    </a:ext>
                  </a:extLst>
                </p:cNvPr>
                <p:cNvSpPr/>
                <p:nvPr/>
              </p:nvSpPr>
              <p:spPr>
                <a:xfrm>
                  <a:off x="5341829" y="3338967"/>
                  <a:ext cx="804434" cy="63149"/>
                </a:xfrm>
                <a:custGeom>
                  <a:avLst/>
                  <a:gdLst>
                    <a:gd name="connsiteX0" fmla="*/ -163 w 804434"/>
                    <a:gd name="connsiteY0" fmla="*/ -29 h 63149"/>
                    <a:gd name="connsiteX1" fmla="*/ 804273 w 804434"/>
                    <a:gd name="connsiteY1" fmla="*/ -29 h 63149"/>
                    <a:gd name="connsiteX2" fmla="*/ 804273 w 804434"/>
                    <a:gd name="connsiteY2" fmla="*/ 63120 h 63149"/>
                    <a:gd name="connsiteX3" fmla="*/ -162 w 804434"/>
                    <a:gd name="connsiteY3" fmla="*/ 63120 h 63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4434" h="63149">
                      <a:moveTo>
                        <a:pt x="-163" y="-29"/>
                      </a:moveTo>
                      <a:lnTo>
                        <a:pt x="804273" y="-29"/>
                      </a:lnTo>
                      <a:lnTo>
                        <a:pt x="804273" y="63120"/>
                      </a:lnTo>
                      <a:lnTo>
                        <a:pt x="-162" y="63120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8999" cap="flat">
                  <a:solidFill>
                    <a:srgbClr val="35468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012" name="フリーフォーム: 図形 9011">
                  <a:extLst>
                    <a:ext uri="{FF2B5EF4-FFF2-40B4-BE49-F238E27FC236}">
                      <a16:creationId xmlns:a16="http://schemas.microsoft.com/office/drawing/2014/main" id="{D01494A8-9FDC-E858-FC20-3582094B0AD2}"/>
                    </a:ext>
                  </a:extLst>
                </p:cNvPr>
                <p:cNvSpPr/>
                <p:nvPr/>
              </p:nvSpPr>
              <p:spPr>
                <a:xfrm>
                  <a:off x="5341829" y="2876859"/>
                  <a:ext cx="804434" cy="63149"/>
                </a:xfrm>
                <a:custGeom>
                  <a:avLst/>
                  <a:gdLst>
                    <a:gd name="connsiteX0" fmla="*/ -163 w 804434"/>
                    <a:gd name="connsiteY0" fmla="*/ -65 h 63149"/>
                    <a:gd name="connsiteX1" fmla="*/ 804273 w 804434"/>
                    <a:gd name="connsiteY1" fmla="*/ -65 h 63149"/>
                    <a:gd name="connsiteX2" fmla="*/ 804273 w 804434"/>
                    <a:gd name="connsiteY2" fmla="*/ 63085 h 63149"/>
                    <a:gd name="connsiteX3" fmla="*/ -162 w 804434"/>
                    <a:gd name="connsiteY3" fmla="*/ 63085 h 63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4434" h="63149">
                      <a:moveTo>
                        <a:pt x="-163" y="-65"/>
                      </a:moveTo>
                      <a:lnTo>
                        <a:pt x="804273" y="-65"/>
                      </a:lnTo>
                      <a:lnTo>
                        <a:pt x="804273" y="63085"/>
                      </a:lnTo>
                      <a:lnTo>
                        <a:pt x="-162" y="63085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8999" cap="flat">
                  <a:solidFill>
                    <a:srgbClr val="35468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52" name="フリーフォーム: 図形 9151">
                  <a:extLst>
                    <a:ext uri="{FF2B5EF4-FFF2-40B4-BE49-F238E27FC236}">
                      <a16:creationId xmlns:a16="http://schemas.microsoft.com/office/drawing/2014/main" id="{758D87A2-6797-33F9-56FD-9817A6179CDA}"/>
                    </a:ext>
                  </a:extLst>
                </p:cNvPr>
                <p:cNvSpPr/>
                <p:nvPr/>
              </p:nvSpPr>
              <p:spPr>
                <a:xfrm>
                  <a:off x="5295317" y="2872359"/>
                  <a:ext cx="46512" cy="534254"/>
                </a:xfrm>
                <a:custGeom>
                  <a:avLst/>
                  <a:gdLst>
                    <a:gd name="connsiteX0" fmla="*/ -195 w 46512"/>
                    <a:gd name="connsiteY0" fmla="*/ 54554 h 534254"/>
                    <a:gd name="connsiteX1" fmla="*/ 46317 w 46512"/>
                    <a:gd name="connsiteY1" fmla="*/ -47 h 534254"/>
                    <a:gd name="connsiteX2" fmla="*/ 46317 w 46512"/>
                    <a:gd name="connsiteY2" fmla="*/ 534208 h 534254"/>
                    <a:gd name="connsiteX3" fmla="*/ -195 w 46512"/>
                    <a:gd name="connsiteY3" fmla="*/ 479624 h 5342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6512" h="534254">
                      <a:moveTo>
                        <a:pt x="-195" y="54554"/>
                      </a:moveTo>
                      <a:lnTo>
                        <a:pt x="46317" y="-47"/>
                      </a:lnTo>
                      <a:lnTo>
                        <a:pt x="46317" y="534208"/>
                      </a:lnTo>
                      <a:lnTo>
                        <a:pt x="-195" y="479624"/>
                      </a:lnTo>
                      <a:close/>
                    </a:path>
                  </a:pathLst>
                </a:custGeom>
                <a:solidFill>
                  <a:srgbClr val="212D59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59" name="フリーフォーム: 図形 9158">
                  <a:extLst>
                    <a:ext uri="{FF2B5EF4-FFF2-40B4-BE49-F238E27FC236}">
                      <a16:creationId xmlns:a16="http://schemas.microsoft.com/office/drawing/2014/main" id="{BEF9F73E-8CDD-0ED2-0092-5B339D01F676}"/>
                    </a:ext>
                  </a:extLst>
                </p:cNvPr>
                <p:cNvSpPr/>
                <p:nvPr/>
              </p:nvSpPr>
              <p:spPr>
                <a:xfrm>
                  <a:off x="5295153" y="2872311"/>
                  <a:ext cx="851365" cy="534255"/>
                </a:xfrm>
                <a:custGeom>
                  <a:avLst/>
                  <a:gdLst>
                    <a:gd name="connsiteX0" fmla="*/ 46348 w 851365"/>
                    <a:gd name="connsiteY0" fmla="*/ -47 h 534254"/>
                    <a:gd name="connsiteX1" fmla="*/ -164 w 851365"/>
                    <a:gd name="connsiteY1" fmla="*/ 54554 h 534254"/>
                    <a:gd name="connsiteX2" fmla="*/ -164 w 851365"/>
                    <a:gd name="connsiteY2" fmla="*/ 479624 h 534254"/>
                    <a:gd name="connsiteX3" fmla="*/ 46348 w 851365"/>
                    <a:gd name="connsiteY3" fmla="*/ 534208 h 534254"/>
                    <a:gd name="connsiteX4" fmla="*/ 851201 w 851365"/>
                    <a:gd name="connsiteY4" fmla="*/ 534208 h 534254"/>
                    <a:gd name="connsiteX5" fmla="*/ 851201 w 851365"/>
                    <a:gd name="connsiteY5" fmla="*/ -47 h 534254"/>
                    <a:gd name="connsiteX0" fmla="*/ 851365 w 942805"/>
                    <a:gd name="connsiteY0" fmla="*/ 0 h 534255"/>
                    <a:gd name="connsiteX1" fmla="*/ 46512 w 942805"/>
                    <a:gd name="connsiteY1" fmla="*/ 0 h 534255"/>
                    <a:gd name="connsiteX2" fmla="*/ 0 w 942805"/>
                    <a:gd name="connsiteY2" fmla="*/ 54601 h 534255"/>
                    <a:gd name="connsiteX3" fmla="*/ 0 w 942805"/>
                    <a:gd name="connsiteY3" fmla="*/ 479671 h 534255"/>
                    <a:gd name="connsiteX4" fmla="*/ 46512 w 942805"/>
                    <a:gd name="connsiteY4" fmla="*/ 534255 h 534255"/>
                    <a:gd name="connsiteX5" fmla="*/ 851365 w 942805"/>
                    <a:gd name="connsiteY5" fmla="*/ 534255 h 534255"/>
                    <a:gd name="connsiteX6" fmla="*/ 942805 w 942805"/>
                    <a:gd name="connsiteY6" fmla="*/ 91440 h 534255"/>
                    <a:gd name="connsiteX0" fmla="*/ 851365 w 851365"/>
                    <a:gd name="connsiteY0" fmla="*/ 0 h 534255"/>
                    <a:gd name="connsiteX1" fmla="*/ 46512 w 851365"/>
                    <a:gd name="connsiteY1" fmla="*/ 0 h 534255"/>
                    <a:gd name="connsiteX2" fmla="*/ 0 w 851365"/>
                    <a:gd name="connsiteY2" fmla="*/ 54601 h 534255"/>
                    <a:gd name="connsiteX3" fmla="*/ 0 w 851365"/>
                    <a:gd name="connsiteY3" fmla="*/ 479671 h 534255"/>
                    <a:gd name="connsiteX4" fmla="*/ 46512 w 851365"/>
                    <a:gd name="connsiteY4" fmla="*/ 534255 h 534255"/>
                    <a:gd name="connsiteX5" fmla="*/ 851365 w 851365"/>
                    <a:gd name="connsiteY5" fmla="*/ 534255 h 534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51365" h="534255">
                      <a:moveTo>
                        <a:pt x="851365" y="0"/>
                      </a:moveTo>
                      <a:lnTo>
                        <a:pt x="46512" y="0"/>
                      </a:lnTo>
                      <a:lnTo>
                        <a:pt x="0" y="54601"/>
                      </a:lnTo>
                      <a:lnTo>
                        <a:pt x="0" y="479671"/>
                      </a:lnTo>
                      <a:lnTo>
                        <a:pt x="46512" y="534255"/>
                      </a:lnTo>
                      <a:lnTo>
                        <a:pt x="851365" y="534255"/>
                      </a:lnTo>
                    </a:path>
                  </a:pathLst>
                </a:custGeom>
                <a:noFill/>
                <a:ln w="2857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cxnSp>
              <p:nvCxnSpPr>
                <p:cNvPr id="10724" name="直線コネクタ 10723">
                  <a:extLst>
                    <a:ext uri="{FF2B5EF4-FFF2-40B4-BE49-F238E27FC236}">
                      <a16:creationId xmlns:a16="http://schemas.microsoft.com/office/drawing/2014/main" id="{8EF601F0-BB72-796A-2538-02B32F2B663A}"/>
                    </a:ext>
                  </a:extLst>
                </p:cNvPr>
                <p:cNvCxnSpPr>
                  <a:cxnSpLocks/>
                  <a:endCxn id="9159" idx="4"/>
                </p:cNvCxnSpPr>
                <p:nvPr/>
              </p:nvCxnSpPr>
              <p:spPr>
                <a:xfrm flipH="1">
                  <a:off x="5341665" y="2876794"/>
                  <a:ext cx="1" cy="52977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73" name="グループ化 9172">
                <a:extLst>
                  <a:ext uri="{FF2B5EF4-FFF2-40B4-BE49-F238E27FC236}">
                    <a16:creationId xmlns:a16="http://schemas.microsoft.com/office/drawing/2014/main" id="{D7612055-FAFC-D7FB-987C-7DB4A4C0B953}"/>
                  </a:ext>
                </a:extLst>
              </p:cNvPr>
              <p:cNvGrpSpPr/>
              <p:nvPr/>
            </p:nvGrpSpPr>
            <p:grpSpPr>
              <a:xfrm>
                <a:off x="5663622" y="3103986"/>
                <a:ext cx="250789" cy="826034"/>
                <a:chOff x="2027142" y="2155825"/>
                <a:chExt cx="252656" cy="832182"/>
              </a:xfrm>
            </p:grpSpPr>
            <p:sp>
              <p:nvSpPr>
                <p:cNvPr id="9174" name="正方形/長方形 9173">
                  <a:extLst>
                    <a:ext uri="{FF2B5EF4-FFF2-40B4-BE49-F238E27FC236}">
                      <a16:creationId xmlns:a16="http://schemas.microsoft.com/office/drawing/2014/main" id="{C7CE70B6-501F-D028-CB94-62365CA1841F}"/>
                    </a:ext>
                  </a:extLst>
                </p:cNvPr>
                <p:cNvSpPr/>
                <p:nvPr/>
              </p:nvSpPr>
              <p:spPr>
                <a:xfrm>
                  <a:off x="2112070" y="2155825"/>
                  <a:ext cx="82800" cy="360000"/>
                </a:xfrm>
                <a:prstGeom prst="rect">
                  <a:avLst/>
                </a:prstGeom>
                <a:solidFill>
                  <a:srgbClr val="DADADA"/>
                </a:solidFill>
                <a:ln w="27001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75" name="フリーフォーム: 図形 9174">
                  <a:extLst>
                    <a:ext uri="{FF2B5EF4-FFF2-40B4-BE49-F238E27FC236}">
                      <a16:creationId xmlns:a16="http://schemas.microsoft.com/office/drawing/2014/main" id="{8FFB2D72-B04F-9EF1-E457-FCC10F13B26B}"/>
                    </a:ext>
                  </a:extLst>
                </p:cNvPr>
                <p:cNvSpPr/>
                <p:nvPr/>
              </p:nvSpPr>
              <p:spPr>
                <a:xfrm>
                  <a:off x="2027151" y="2403143"/>
                  <a:ext cx="252639" cy="584863"/>
                </a:xfrm>
                <a:custGeom>
                  <a:avLst/>
                  <a:gdLst>
                    <a:gd name="connsiteX0" fmla="*/ 243737 w 252639"/>
                    <a:gd name="connsiteY0" fmla="*/ 585186 h 584863"/>
                    <a:gd name="connsiteX1" fmla="*/ 8523 w 252639"/>
                    <a:gd name="connsiteY1" fmla="*/ 585186 h 584863"/>
                    <a:gd name="connsiteX2" fmla="*/ -190 w 252639"/>
                    <a:gd name="connsiteY2" fmla="*/ 526710 h 584863"/>
                    <a:gd name="connsiteX3" fmla="*/ -190 w 252639"/>
                    <a:gd name="connsiteY3" fmla="*/ 58815 h 584863"/>
                    <a:gd name="connsiteX4" fmla="*/ 8523 w 252639"/>
                    <a:gd name="connsiteY4" fmla="*/ 322 h 584863"/>
                    <a:gd name="connsiteX5" fmla="*/ 243737 w 252639"/>
                    <a:gd name="connsiteY5" fmla="*/ 322 h 584863"/>
                    <a:gd name="connsiteX6" fmla="*/ 252450 w 252639"/>
                    <a:gd name="connsiteY6" fmla="*/ 58815 h 584863"/>
                    <a:gd name="connsiteX7" fmla="*/ 252450 w 252639"/>
                    <a:gd name="connsiteY7" fmla="*/ 526710 h 584863"/>
                    <a:gd name="connsiteX8" fmla="*/ 243737 w 252639"/>
                    <a:gd name="connsiteY8" fmla="*/ 585186 h 584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2639" h="584863">
                      <a:moveTo>
                        <a:pt x="243737" y="585186"/>
                      </a:moveTo>
                      <a:lnTo>
                        <a:pt x="8523" y="585186"/>
                      </a:lnTo>
                      <a:lnTo>
                        <a:pt x="-190" y="526710"/>
                      </a:lnTo>
                      <a:lnTo>
                        <a:pt x="-190" y="58815"/>
                      </a:lnTo>
                      <a:lnTo>
                        <a:pt x="8523" y="322"/>
                      </a:lnTo>
                      <a:lnTo>
                        <a:pt x="243737" y="322"/>
                      </a:lnTo>
                      <a:lnTo>
                        <a:pt x="252450" y="58815"/>
                      </a:lnTo>
                      <a:lnTo>
                        <a:pt x="252450" y="526710"/>
                      </a:lnTo>
                      <a:lnTo>
                        <a:pt x="243737" y="585186"/>
                      </a:lnTo>
                    </a:path>
                  </a:pathLst>
                </a:custGeom>
                <a:solidFill>
                  <a:srgbClr val="4861BF"/>
                </a:solidFill>
                <a:ln w="25201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76" name="フリーフォーム: 図形 9175">
                  <a:extLst>
                    <a:ext uri="{FF2B5EF4-FFF2-40B4-BE49-F238E27FC236}">
                      <a16:creationId xmlns:a16="http://schemas.microsoft.com/office/drawing/2014/main" id="{E3A00DCD-D990-FF61-DA76-C27FCCD01D21}"/>
                    </a:ext>
                  </a:extLst>
                </p:cNvPr>
                <p:cNvSpPr/>
                <p:nvPr/>
              </p:nvSpPr>
              <p:spPr>
                <a:xfrm>
                  <a:off x="2027151" y="2929532"/>
                  <a:ext cx="252639" cy="58475"/>
                </a:xfrm>
                <a:custGeom>
                  <a:avLst/>
                  <a:gdLst>
                    <a:gd name="connsiteX0" fmla="*/ 243709 w 252639"/>
                    <a:gd name="connsiteY0" fmla="*/ 58782 h 58475"/>
                    <a:gd name="connsiteX1" fmla="*/ 252422 w 252639"/>
                    <a:gd name="connsiteY1" fmla="*/ 306 h 58475"/>
                    <a:gd name="connsiteX2" fmla="*/ -218 w 252639"/>
                    <a:gd name="connsiteY2" fmla="*/ 306 h 58475"/>
                    <a:gd name="connsiteX3" fmla="*/ 8478 w 252639"/>
                    <a:gd name="connsiteY3" fmla="*/ 58782 h 58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39" h="58475">
                      <a:moveTo>
                        <a:pt x="243709" y="58782"/>
                      </a:moveTo>
                      <a:lnTo>
                        <a:pt x="252422" y="306"/>
                      </a:lnTo>
                      <a:lnTo>
                        <a:pt x="-218" y="306"/>
                      </a:lnTo>
                      <a:lnTo>
                        <a:pt x="8478" y="58782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77" name="フリーフォーム: 図形 9176">
                  <a:extLst>
                    <a:ext uri="{FF2B5EF4-FFF2-40B4-BE49-F238E27FC236}">
                      <a16:creationId xmlns:a16="http://schemas.microsoft.com/office/drawing/2014/main" id="{FBF37B72-62EE-7964-351C-23A8ED4EE660}"/>
                    </a:ext>
                  </a:extLst>
                </p:cNvPr>
                <p:cNvSpPr/>
                <p:nvPr/>
              </p:nvSpPr>
              <p:spPr>
                <a:xfrm>
                  <a:off x="2027142" y="2403144"/>
                  <a:ext cx="252656" cy="58493"/>
                </a:xfrm>
                <a:custGeom>
                  <a:avLst/>
                  <a:gdLst>
                    <a:gd name="connsiteX0" fmla="*/ 8568 w 252656"/>
                    <a:gd name="connsiteY0" fmla="*/ 337 h 58493"/>
                    <a:gd name="connsiteX1" fmla="*/ -162 w 252656"/>
                    <a:gd name="connsiteY1" fmla="*/ 58831 h 58493"/>
                    <a:gd name="connsiteX2" fmla="*/ 252495 w 252656"/>
                    <a:gd name="connsiteY2" fmla="*/ 58831 h 58493"/>
                    <a:gd name="connsiteX3" fmla="*/ 243782 w 252656"/>
                    <a:gd name="connsiteY3" fmla="*/ 337 h 58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56" h="58493">
                      <a:moveTo>
                        <a:pt x="8568" y="337"/>
                      </a:moveTo>
                      <a:lnTo>
                        <a:pt x="-162" y="58831"/>
                      </a:lnTo>
                      <a:lnTo>
                        <a:pt x="252495" y="58831"/>
                      </a:lnTo>
                      <a:lnTo>
                        <a:pt x="243782" y="337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78" name="フリーフォーム: 図形 9177">
                  <a:extLst>
                    <a:ext uri="{FF2B5EF4-FFF2-40B4-BE49-F238E27FC236}">
                      <a16:creationId xmlns:a16="http://schemas.microsoft.com/office/drawing/2014/main" id="{55E0845A-95CD-DAA9-1F6E-EB7013FD4967}"/>
                    </a:ext>
                  </a:extLst>
                </p:cNvPr>
                <p:cNvSpPr/>
                <p:nvPr/>
              </p:nvSpPr>
              <p:spPr>
                <a:xfrm>
                  <a:off x="2027151" y="2403143"/>
                  <a:ext cx="252639" cy="584863"/>
                </a:xfrm>
                <a:custGeom>
                  <a:avLst/>
                  <a:gdLst>
                    <a:gd name="connsiteX0" fmla="*/ 243737 w 252639"/>
                    <a:gd name="connsiteY0" fmla="*/ 585186 h 584863"/>
                    <a:gd name="connsiteX1" fmla="*/ 8523 w 252639"/>
                    <a:gd name="connsiteY1" fmla="*/ 585186 h 584863"/>
                    <a:gd name="connsiteX2" fmla="*/ -190 w 252639"/>
                    <a:gd name="connsiteY2" fmla="*/ 526710 h 584863"/>
                    <a:gd name="connsiteX3" fmla="*/ -190 w 252639"/>
                    <a:gd name="connsiteY3" fmla="*/ 58815 h 584863"/>
                    <a:gd name="connsiteX4" fmla="*/ 8523 w 252639"/>
                    <a:gd name="connsiteY4" fmla="*/ 322 h 584863"/>
                    <a:gd name="connsiteX5" fmla="*/ 243737 w 252639"/>
                    <a:gd name="connsiteY5" fmla="*/ 322 h 584863"/>
                    <a:gd name="connsiteX6" fmla="*/ 252450 w 252639"/>
                    <a:gd name="connsiteY6" fmla="*/ 58815 h 584863"/>
                    <a:gd name="connsiteX7" fmla="*/ 252450 w 252639"/>
                    <a:gd name="connsiteY7" fmla="*/ 526710 h 584863"/>
                    <a:gd name="connsiteX8" fmla="*/ 243737 w 252639"/>
                    <a:gd name="connsiteY8" fmla="*/ 585186 h 584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2639" h="584863">
                      <a:moveTo>
                        <a:pt x="243737" y="585186"/>
                      </a:moveTo>
                      <a:lnTo>
                        <a:pt x="8523" y="585186"/>
                      </a:lnTo>
                      <a:lnTo>
                        <a:pt x="-190" y="526710"/>
                      </a:lnTo>
                      <a:lnTo>
                        <a:pt x="-190" y="58815"/>
                      </a:lnTo>
                      <a:lnTo>
                        <a:pt x="8523" y="322"/>
                      </a:lnTo>
                      <a:lnTo>
                        <a:pt x="243737" y="322"/>
                      </a:lnTo>
                      <a:lnTo>
                        <a:pt x="252450" y="58815"/>
                      </a:lnTo>
                      <a:lnTo>
                        <a:pt x="252450" y="526710"/>
                      </a:lnTo>
                      <a:lnTo>
                        <a:pt x="243737" y="585186"/>
                      </a:lnTo>
                    </a:path>
                  </a:pathLst>
                </a:custGeom>
                <a:noFill/>
                <a:ln w="25201" cap="rnd">
                  <a:solidFill>
                    <a:srgbClr val="000000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9179" name="グループ化 9178">
                  <a:extLst>
                    <a:ext uri="{FF2B5EF4-FFF2-40B4-BE49-F238E27FC236}">
                      <a16:creationId xmlns:a16="http://schemas.microsoft.com/office/drawing/2014/main" id="{D988B11B-53DD-A120-ED21-8AAF4F6EDED7}"/>
                    </a:ext>
                  </a:extLst>
                </p:cNvPr>
                <p:cNvGrpSpPr/>
                <p:nvPr/>
              </p:nvGrpSpPr>
              <p:grpSpPr>
                <a:xfrm>
                  <a:off x="2058730" y="2456875"/>
                  <a:ext cx="189480" cy="471600"/>
                  <a:chOff x="922000" y="3440331"/>
                  <a:chExt cx="189480" cy="471600"/>
                </a:xfrm>
              </p:grpSpPr>
              <p:cxnSp>
                <p:nvCxnSpPr>
                  <p:cNvPr id="9182" name="直線コネクタ 9181">
                    <a:extLst>
                      <a:ext uri="{FF2B5EF4-FFF2-40B4-BE49-F238E27FC236}">
                        <a16:creationId xmlns:a16="http://schemas.microsoft.com/office/drawing/2014/main" id="{8D9EC8A0-A8AE-A586-78CD-CC5D850CEA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1148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4" name="直線コネクタ 9183">
                    <a:extLst>
                      <a:ext uri="{FF2B5EF4-FFF2-40B4-BE49-F238E27FC236}">
                        <a16:creationId xmlns:a16="http://schemas.microsoft.com/office/drawing/2014/main" id="{81C76038-8224-19AB-8D62-D1B680D49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7990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5" name="直線コネクタ 9184">
                    <a:extLst>
                      <a:ext uri="{FF2B5EF4-FFF2-40B4-BE49-F238E27FC236}">
                        <a16:creationId xmlns:a16="http://schemas.microsoft.com/office/drawing/2014/main" id="{A59B15C3-2FFB-70E3-FA43-8208B6ACC1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4832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6" name="直線コネクタ 9185">
                    <a:extLst>
                      <a:ext uri="{FF2B5EF4-FFF2-40B4-BE49-F238E27FC236}">
                        <a16:creationId xmlns:a16="http://schemas.microsoft.com/office/drawing/2014/main" id="{9CBA5D5F-47C5-6996-2F7F-E6C98E0DF1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674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7" name="直線コネクタ 9186">
                    <a:extLst>
                      <a:ext uri="{FF2B5EF4-FFF2-40B4-BE49-F238E27FC236}">
                        <a16:creationId xmlns:a16="http://schemas.microsoft.com/office/drawing/2014/main" id="{4941353C-4629-0C4B-DC15-E4A1CB936F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8516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8" name="直線コネクタ 9187">
                    <a:extLst>
                      <a:ext uri="{FF2B5EF4-FFF2-40B4-BE49-F238E27FC236}">
                        <a16:creationId xmlns:a16="http://schemas.microsoft.com/office/drawing/2014/main" id="{C271D35E-77E4-3271-2EA4-CC3FA775F4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5358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89" name="直線コネクタ 9188">
                    <a:extLst>
                      <a:ext uri="{FF2B5EF4-FFF2-40B4-BE49-F238E27FC236}">
                        <a16:creationId xmlns:a16="http://schemas.microsoft.com/office/drawing/2014/main" id="{518D4DE5-8D97-F390-A32D-EFDF9198D3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22000" y="3440331"/>
                    <a:ext cx="0" cy="471600"/>
                  </a:xfrm>
                  <a:prstGeom prst="line">
                    <a:avLst/>
                  </a:prstGeom>
                  <a:ln w="12700">
                    <a:solidFill>
                      <a:srgbClr val="080808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180" name="直線コネクタ 9179">
                  <a:extLst>
                    <a:ext uri="{FF2B5EF4-FFF2-40B4-BE49-F238E27FC236}">
                      <a16:creationId xmlns:a16="http://schemas.microsoft.com/office/drawing/2014/main" id="{5AA359E8-FED8-044A-0CA1-7A6D28A6F9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027470" y="2456875"/>
                  <a:ext cx="252000" cy="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81" name="直線コネクタ 9180">
                  <a:extLst>
                    <a:ext uri="{FF2B5EF4-FFF2-40B4-BE49-F238E27FC236}">
                      <a16:creationId xmlns:a16="http://schemas.microsoft.com/office/drawing/2014/main" id="{7C068A37-FFEF-EF74-B4B9-0DFB822BC8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027470" y="2929164"/>
                  <a:ext cx="252000" cy="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34" name="グループ化 10733">
                <a:extLst>
                  <a:ext uri="{FF2B5EF4-FFF2-40B4-BE49-F238E27FC236}">
                    <a16:creationId xmlns:a16="http://schemas.microsoft.com/office/drawing/2014/main" id="{B2B07D56-B600-9D44-20ED-EBB0A27DF795}"/>
                  </a:ext>
                </a:extLst>
              </p:cNvPr>
              <p:cNvGrpSpPr/>
              <p:nvPr/>
            </p:nvGrpSpPr>
            <p:grpSpPr>
              <a:xfrm rot="16200000">
                <a:off x="5574128" y="2829687"/>
                <a:ext cx="429777" cy="294463"/>
                <a:chOff x="5511515" y="2978720"/>
                <a:chExt cx="432976" cy="296655"/>
              </a:xfrm>
            </p:grpSpPr>
            <p:sp>
              <p:nvSpPr>
                <p:cNvPr id="10732" name="フリーフォーム: 図形 10731">
                  <a:extLst>
                    <a:ext uri="{FF2B5EF4-FFF2-40B4-BE49-F238E27FC236}">
                      <a16:creationId xmlns:a16="http://schemas.microsoft.com/office/drawing/2014/main" id="{5EE88015-F4A2-47B0-2C91-F87F637C3280}"/>
                    </a:ext>
                  </a:extLst>
                </p:cNvPr>
                <p:cNvSpPr/>
                <p:nvPr/>
              </p:nvSpPr>
              <p:spPr>
                <a:xfrm>
                  <a:off x="5511515" y="2978720"/>
                  <a:ext cx="432613" cy="290347"/>
                </a:xfrm>
                <a:custGeom>
                  <a:avLst/>
                  <a:gdLst>
                    <a:gd name="connsiteX0" fmla="*/ 55832 w 432612"/>
                    <a:gd name="connsiteY0" fmla="*/ -45 h 290347"/>
                    <a:gd name="connsiteX1" fmla="*/ -148 w 432612"/>
                    <a:gd name="connsiteY1" fmla="*/ 55950 h 290347"/>
                    <a:gd name="connsiteX2" fmla="*/ -148 w 432612"/>
                    <a:gd name="connsiteY2" fmla="*/ 234323 h 290347"/>
                    <a:gd name="connsiteX3" fmla="*/ 55832 w 432612"/>
                    <a:gd name="connsiteY3" fmla="*/ 290299 h 290347"/>
                    <a:gd name="connsiteX4" fmla="*/ 430917 w 432612"/>
                    <a:gd name="connsiteY4" fmla="*/ 290299 h 290347"/>
                    <a:gd name="connsiteX5" fmla="*/ 432465 w 432612"/>
                    <a:gd name="connsiteY5" fmla="*/ 290224 h 290347"/>
                    <a:gd name="connsiteX6" fmla="*/ 432465 w 432612"/>
                    <a:gd name="connsiteY6" fmla="*/ 27 h 290347"/>
                    <a:gd name="connsiteX7" fmla="*/ 430917 w 432612"/>
                    <a:gd name="connsiteY7" fmla="*/ -48 h 290347"/>
                    <a:gd name="connsiteX0" fmla="*/ 431065 w 522505"/>
                    <a:gd name="connsiteY0" fmla="*/ 0 h 290347"/>
                    <a:gd name="connsiteX1" fmla="*/ 55980 w 522505"/>
                    <a:gd name="connsiteY1" fmla="*/ 3 h 290347"/>
                    <a:gd name="connsiteX2" fmla="*/ 0 w 522505"/>
                    <a:gd name="connsiteY2" fmla="*/ 55998 h 290347"/>
                    <a:gd name="connsiteX3" fmla="*/ 0 w 522505"/>
                    <a:gd name="connsiteY3" fmla="*/ 234371 h 290347"/>
                    <a:gd name="connsiteX4" fmla="*/ 55980 w 522505"/>
                    <a:gd name="connsiteY4" fmla="*/ 290347 h 290347"/>
                    <a:gd name="connsiteX5" fmla="*/ 431065 w 522505"/>
                    <a:gd name="connsiteY5" fmla="*/ 290347 h 290347"/>
                    <a:gd name="connsiteX6" fmla="*/ 432613 w 522505"/>
                    <a:gd name="connsiteY6" fmla="*/ 290272 h 290347"/>
                    <a:gd name="connsiteX7" fmla="*/ 432613 w 522505"/>
                    <a:gd name="connsiteY7" fmla="*/ 75 h 290347"/>
                    <a:gd name="connsiteX8" fmla="*/ 522505 w 522505"/>
                    <a:gd name="connsiteY8" fmla="*/ 91440 h 290347"/>
                    <a:gd name="connsiteX0" fmla="*/ 431065 w 432613"/>
                    <a:gd name="connsiteY0" fmla="*/ 0 h 290347"/>
                    <a:gd name="connsiteX1" fmla="*/ 55980 w 432613"/>
                    <a:gd name="connsiteY1" fmla="*/ 3 h 290347"/>
                    <a:gd name="connsiteX2" fmla="*/ 0 w 432613"/>
                    <a:gd name="connsiteY2" fmla="*/ 55998 h 290347"/>
                    <a:gd name="connsiteX3" fmla="*/ 0 w 432613"/>
                    <a:gd name="connsiteY3" fmla="*/ 234371 h 290347"/>
                    <a:gd name="connsiteX4" fmla="*/ 55980 w 432613"/>
                    <a:gd name="connsiteY4" fmla="*/ 290347 h 290347"/>
                    <a:gd name="connsiteX5" fmla="*/ 431065 w 432613"/>
                    <a:gd name="connsiteY5" fmla="*/ 290347 h 290347"/>
                    <a:gd name="connsiteX6" fmla="*/ 432613 w 432613"/>
                    <a:gd name="connsiteY6" fmla="*/ 290272 h 290347"/>
                    <a:gd name="connsiteX7" fmla="*/ 432613 w 432613"/>
                    <a:gd name="connsiteY7" fmla="*/ 75 h 290347"/>
                    <a:gd name="connsiteX0" fmla="*/ 431065 w 523101"/>
                    <a:gd name="connsiteY0" fmla="*/ 0 h 290347"/>
                    <a:gd name="connsiteX1" fmla="*/ 55980 w 523101"/>
                    <a:gd name="connsiteY1" fmla="*/ 3 h 290347"/>
                    <a:gd name="connsiteX2" fmla="*/ 0 w 523101"/>
                    <a:gd name="connsiteY2" fmla="*/ 55998 h 290347"/>
                    <a:gd name="connsiteX3" fmla="*/ 0 w 523101"/>
                    <a:gd name="connsiteY3" fmla="*/ 234371 h 290347"/>
                    <a:gd name="connsiteX4" fmla="*/ 55980 w 523101"/>
                    <a:gd name="connsiteY4" fmla="*/ 290347 h 290347"/>
                    <a:gd name="connsiteX5" fmla="*/ 431065 w 523101"/>
                    <a:gd name="connsiteY5" fmla="*/ 290347 h 290347"/>
                    <a:gd name="connsiteX6" fmla="*/ 432613 w 523101"/>
                    <a:gd name="connsiteY6" fmla="*/ 290272 h 290347"/>
                    <a:gd name="connsiteX7" fmla="*/ 523101 w 523101"/>
                    <a:gd name="connsiteY7" fmla="*/ 107232 h 290347"/>
                    <a:gd name="connsiteX0" fmla="*/ 431065 w 432613"/>
                    <a:gd name="connsiteY0" fmla="*/ 0 h 290347"/>
                    <a:gd name="connsiteX1" fmla="*/ 55980 w 432613"/>
                    <a:gd name="connsiteY1" fmla="*/ 3 h 290347"/>
                    <a:gd name="connsiteX2" fmla="*/ 0 w 432613"/>
                    <a:gd name="connsiteY2" fmla="*/ 55998 h 290347"/>
                    <a:gd name="connsiteX3" fmla="*/ 0 w 432613"/>
                    <a:gd name="connsiteY3" fmla="*/ 234371 h 290347"/>
                    <a:gd name="connsiteX4" fmla="*/ 55980 w 432613"/>
                    <a:gd name="connsiteY4" fmla="*/ 290347 h 290347"/>
                    <a:gd name="connsiteX5" fmla="*/ 431065 w 432613"/>
                    <a:gd name="connsiteY5" fmla="*/ 290347 h 290347"/>
                    <a:gd name="connsiteX6" fmla="*/ 432613 w 432613"/>
                    <a:gd name="connsiteY6" fmla="*/ 290272 h 2903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32613" h="290347">
                      <a:moveTo>
                        <a:pt x="431065" y="0"/>
                      </a:moveTo>
                      <a:lnTo>
                        <a:pt x="55980" y="3"/>
                      </a:lnTo>
                      <a:cubicBezTo>
                        <a:pt x="24984" y="3"/>
                        <a:pt x="0" y="24977"/>
                        <a:pt x="0" y="55998"/>
                      </a:cubicBezTo>
                      <a:lnTo>
                        <a:pt x="0" y="234371"/>
                      </a:lnTo>
                      <a:cubicBezTo>
                        <a:pt x="0" y="265392"/>
                        <a:pt x="24984" y="290347"/>
                        <a:pt x="55980" y="290347"/>
                      </a:cubicBezTo>
                      <a:lnTo>
                        <a:pt x="431065" y="290347"/>
                      </a:lnTo>
                      <a:cubicBezTo>
                        <a:pt x="431604" y="290347"/>
                        <a:pt x="432108" y="290286"/>
                        <a:pt x="432613" y="290272"/>
                      </a:cubicBezTo>
                    </a:path>
                  </a:pathLst>
                </a:custGeom>
                <a:solidFill>
                  <a:srgbClr val="4861BF"/>
                </a:solidFill>
                <a:ln w="285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57" name="フリーフォーム: 図形 9156">
                  <a:extLst>
                    <a:ext uri="{FF2B5EF4-FFF2-40B4-BE49-F238E27FC236}">
                      <a16:creationId xmlns:a16="http://schemas.microsoft.com/office/drawing/2014/main" id="{257F5C7A-47F0-E2CE-8153-89F15148AA85}"/>
                    </a:ext>
                  </a:extLst>
                </p:cNvPr>
                <p:cNvSpPr/>
                <p:nvPr/>
              </p:nvSpPr>
              <p:spPr>
                <a:xfrm>
                  <a:off x="5511663" y="2978772"/>
                  <a:ext cx="432612" cy="55922"/>
                </a:xfrm>
                <a:custGeom>
                  <a:avLst/>
                  <a:gdLst>
                    <a:gd name="connsiteX0" fmla="*/ 54320 w 432612"/>
                    <a:gd name="connsiteY0" fmla="*/ -57 h 55922"/>
                    <a:gd name="connsiteX1" fmla="*/ -148 w 432612"/>
                    <a:gd name="connsiteY1" fmla="*/ 55865 h 55922"/>
                    <a:gd name="connsiteX2" fmla="*/ 432465 w 432612"/>
                    <a:gd name="connsiteY2" fmla="*/ 55865 h 55922"/>
                    <a:gd name="connsiteX3" fmla="*/ 432465 w 432612"/>
                    <a:gd name="connsiteY3" fmla="*/ -57 h 55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2612" h="55922">
                      <a:moveTo>
                        <a:pt x="54320" y="-57"/>
                      </a:moveTo>
                      <a:cubicBezTo>
                        <a:pt x="24008" y="753"/>
                        <a:pt x="-148" y="25359"/>
                        <a:pt x="-148" y="55865"/>
                      </a:cubicBezTo>
                      <a:lnTo>
                        <a:pt x="432465" y="55865"/>
                      </a:lnTo>
                      <a:lnTo>
                        <a:pt x="432465" y="-57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8999" cap="flat">
                  <a:solidFill>
                    <a:srgbClr val="35468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58" name="フリーフォーム: 図形 9157">
                  <a:extLst>
                    <a:ext uri="{FF2B5EF4-FFF2-40B4-BE49-F238E27FC236}">
                      <a16:creationId xmlns:a16="http://schemas.microsoft.com/office/drawing/2014/main" id="{715604DA-50B2-1CD1-4977-560988E6A674}"/>
                    </a:ext>
                  </a:extLst>
                </p:cNvPr>
                <p:cNvSpPr/>
                <p:nvPr/>
              </p:nvSpPr>
              <p:spPr>
                <a:xfrm>
                  <a:off x="5511879" y="3213179"/>
                  <a:ext cx="432612" cy="55922"/>
                </a:xfrm>
                <a:custGeom>
                  <a:avLst/>
                  <a:gdLst>
                    <a:gd name="connsiteX0" fmla="*/ 54320 w 432612"/>
                    <a:gd name="connsiteY0" fmla="*/ 55883 h 55922"/>
                    <a:gd name="connsiteX1" fmla="*/ -148 w 432612"/>
                    <a:gd name="connsiteY1" fmla="*/ -39 h 55922"/>
                    <a:gd name="connsiteX2" fmla="*/ 432464 w 432612"/>
                    <a:gd name="connsiteY2" fmla="*/ -39 h 55922"/>
                    <a:gd name="connsiteX3" fmla="*/ 432464 w 432612"/>
                    <a:gd name="connsiteY3" fmla="*/ 55883 h 55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2612" h="55922">
                      <a:moveTo>
                        <a:pt x="54320" y="55883"/>
                      </a:moveTo>
                      <a:cubicBezTo>
                        <a:pt x="24008" y="55073"/>
                        <a:pt x="-148" y="30467"/>
                        <a:pt x="-148" y="-39"/>
                      </a:cubicBezTo>
                      <a:lnTo>
                        <a:pt x="432464" y="-39"/>
                      </a:lnTo>
                      <a:lnTo>
                        <a:pt x="432464" y="55883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8999" cap="flat">
                  <a:solidFill>
                    <a:srgbClr val="35468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161" name="フリーフォーム: 図形 9160">
                  <a:extLst>
                    <a:ext uri="{FF2B5EF4-FFF2-40B4-BE49-F238E27FC236}">
                      <a16:creationId xmlns:a16="http://schemas.microsoft.com/office/drawing/2014/main" id="{5B500958-33DE-266C-6180-F354AE83656C}"/>
                    </a:ext>
                  </a:extLst>
                </p:cNvPr>
                <p:cNvSpPr/>
                <p:nvPr/>
              </p:nvSpPr>
              <p:spPr>
                <a:xfrm>
                  <a:off x="5511663" y="2985064"/>
                  <a:ext cx="54648" cy="290311"/>
                </a:xfrm>
                <a:custGeom>
                  <a:avLst/>
                  <a:gdLst>
                    <a:gd name="connsiteX0" fmla="*/ 54485 w 54648"/>
                    <a:gd name="connsiteY0" fmla="*/ -48 h 290311"/>
                    <a:gd name="connsiteX1" fmla="*/ -163 w 54648"/>
                    <a:gd name="connsiteY1" fmla="*/ 55932 h 290311"/>
                    <a:gd name="connsiteX2" fmla="*/ -163 w 54648"/>
                    <a:gd name="connsiteY2" fmla="*/ 234301 h 290311"/>
                    <a:gd name="connsiteX3" fmla="*/ 54485 w 54648"/>
                    <a:gd name="connsiteY3" fmla="*/ 290263 h 2903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648" h="290311">
                      <a:moveTo>
                        <a:pt x="54485" y="-48"/>
                      </a:moveTo>
                      <a:cubicBezTo>
                        <a:pt x="24065" y="665"/>
                        <a:pt x="-163" y="25361"/>
                        <a:pt x="-163" y="55932"/>
                      </a:cubicBezTo>
                      <a:lnTo>
                        <a:pt x="-163" y="234301"/>
                      </a:lnTo>
                      <a:cubicBezTo>
                        <a:pt x="-163" y="264873"/>
                        <a:pt x="24065" y="289551"/>
                        <a:pt x="54485" y="290263"/>
                      </a:cubicBezTo>
                    </a:path>
                  </a:pathLst>
                </a:custGeom>
                <a:solidFill>
                  <a:srgbClr val="28366B"/>
                </a:solidFill>
                <a:ln w="899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205" name="フリーフォーム: 図形 9204">
                  <a:extLst>
                    <a:ext uri="{FF2B5EF4-FFF2-40B4-BE49-F238E27FC236}">
                      <a16:creationId xmlns:a16="http://schemas.microsoft.com/office/drawing/2014/main" id="{C9F509F4-A268-1E36-206D-C6DAD3AF4EB6}"/>
                    </a:ext>
                  </a:extLst>
                </p:cNvPr>
                <p:cNvSpPr/>
                <p:nvPr/>
              </p:nvSpPr>
              <p:spPr>
                <a:xfrm>
                  <a:off x="5511515" y="2978720"/>
                  <a:ext cx="432613" cy="290347"/>
                </a:xfrm>
                <a:custGeom>
                  <a:avLst/>
                  <a:gdLst>
                    <a:gd name="connsiteX0" fmla="*/ 55832 w 432612"/>
                    <a:gd name="connsiteY0" fmla="*/ -45 h 290347"/>
                    <a:gd name="connsiteX1" fmla="*/ -148 w 432612"/>
                    <a:gd name="connsiteY1" fmla="*/ 55950 h 290347"/>
                    <a:gd name="connsiteX2" fmla="*/ -148 w 432612"/>
                    <a:gd name="connsiteY2" fmla="*/ 234323 h 290347"/>
                    <a:gd name="connsiteX3" fmla="*/ 55832 w 432612"/>
                    <a:gd name="connsiteY3" fmla="*/ 290299 h 290347"/>
                    <a:gd name="connsiteX4" fmla="*/ 430917 w 432612"/>
                    <a:gd name="connsiteY4" fmla="*/ 290299 h 290347"/>
                    <a:gd name="connsiteX5" fmla="*/ 432465 w 432612"/>
                    <a:gd name="connsiteY5" fmla="*/ 290224 h 290347"/>
                    <a:gd name="connsiteX6" fmla="*/ 432465 w 432612"/>
                    <a:gd name="connsiteY6" fmla="*/ 27 h 290347"/>
                    <a:gd name="connsiteX7" fmla="*/ 430917 w 432612"/>
                    <a:gd name="connsiteY7" fmla="*/ -48 h 290347"/>
                    <a:gd name="connsiteX0" fmla="*/ 431065 w 522505"/>
                    <a:gd name="connsiteY0" fmla="*/ 0 h 290347"/>
                    <a:gd name="connsiteX1" fmla="*/ 55980 w 522505"/>
                    <a:gd name="connsiteY1" fmla="*/ 3 h 290347"/>
                    <a:gd name="connsiteX2" fmla="*/ 0 w 522505"/>
                    <a:gd name="connsiteY2" fmla="*/ 55998 h 290347"/>
                    <a:gd name="connsiteX3" fmla="*/ 0 w 522505"/>
                    <a:gd name="connsiteY3" fmla="*/ 234371 h 290347"/>
                    <a:gd name="connsiteX4" fmla="*/ 55980 w 522505"/>
                    <a:gd name="connsiteY4" fmla="*/ 290347 h 290347"/>
                    <a:gd name="connsiteX5" fmla="*/ 431065 w 522505"/>
                    <a:gd name="connsiteY5" fmla="*/ 290347 h 290347"/>
                    <a:gd name="connsiteX6" fmla="*/ 432613 w 522505"/>
                    <a:gd name="connsiteY6" fmla="*/ 290272 h 290347"/>
                    <a:gd name="connsiteX7" fmla="*/ 432613 w 522505"/>
                    <a:gd name="connsiteY7" fmla="*/ 75 h 290347"/>
                    <a:gd name="connsiteX8" fmla="*/ 522505 w 522505"/>
                    <a:gd name="connsiteY8" fmla="*/ 91440 h 290347"/>
                    <a:gd name="connsiteX0" fmla="*/ 431065 w 432613"/>
                    <a:gd name="connsiteY0" fmla="*/ 0 h 290347"/>
                    <a:gd name="connsiteX1" fmla="*/ 55980 w 432613"/>
                    <a:gd name="connsiteY1" fmla="*/ 3 h 290347"/>
                    <a:gd name="connsiteX2" fmla="*/ 0 w 432613"/>
                    <a:gd name="connsiteY2" fmla="*/ 55998 h 290347"/>
                    <a:gd name="connsiteX3" fmla="*/ 0 w 432613"/>
                    <a:gd name="connsiteY3" fmla="*/ 234371 h 290347"/>
                    <a:gd name="connsiteX4" fmla="*/ 55980 w 432613"/>
                    <a:gd name="connsiteY4" fmla="*/ 290347 h 290347"/>
                    <a:gd name="connsiteX5" fmla="*/ 431065 w 432613"/>
                    <a:gd name="connsiteY5" fmla="*/ 290347 h 290347"/>
                    <a:gd name="connsiteX6" fmla="*/ 432613 w 432613"/>
                    <a:gd name="connsiteY6" fmla="*/ 290272 h 290347"/>
                    <a:gd name="connsiteX7" fmla="*/ 432613 w 432613"/>
                    <a:gd name="connsiteY7" fmla="*/ 75 h 290347"/>
                    <a:gd name="connsiteX0" fmla="*/ 431065 w 523101"/>
                    <a:gd name="connsiteY0" fmla="*/ 0 h 290347"/>
                    <a:gd name="connsiteX1" fmla="*/ 55980 w 523101"/>
                    <a:gd name="connsiteY1" fmla="*/ 3 h 290347"/>
                    <a:gd name="connsiteX2" fmla="*/ 0 w 523101"/>
                    <a:gd name="connsiteY2" fmla="*/ 55998 h 290347"/>
                    <a:gd name="connsiteX3" fmla="*/ 0 w 523101"/>
                    <a:gd name="connsiteY3" fmla="*/ 234371 h 290347"/>
                    <a:gd name="connsiteX4" fmla="*/ 55980 w 523101"/>
                    <a:gd name="connsiteY4" fmla="*/ 290347 h 290347"/>
                    <a:gd name="connsiteX5" fmla="*/ 431065 w 523101"/>
                    <a:gd name="connsiteY5" fmla="*/ 290347 h 290347"/>
                    <a:gd name="connsiteX6" fmla="*/ 432613 w 523101"/>
                    <a:gd name="connsiteY6" fmla="*/ 290272 h 290347"/>
                    <a:gd name="connsiteX7" fmla="*/ 523101 w 523101"/>
                    <a:gd name="connsiteY7" fmla="*/ 107232 h 290347"/>
                    <a:gd name="connsiteX0" fmla="*/ 431065 w 432613"/>
                    <a:gd name="connsiteY0" fmla="*/ 0 h 290347"/>
                    <a:gd name="connsiteX1" fmla="*/ 55980 w 432613"/>
                    <a:gd name="connsiteY1" fmla="*/ 3 h 290347"/>
                    <a:gd name="connsiteX2" fmla="*/ 0 w 432613"/>
                    <a:gd name="connsiteY2" fmla="*/ 55998 h 290347"/>
                    <a:gd name="connsiteX3" fmla="*/ 0 w 432613"/>
                    <a:gd name="connsiteY3" fmla="*/ 234371 h 290347"/>
                    <a:gd name="connsiteX4" fmla="*/ 55980 w 432613"/>
                    <a:gd name="connsiteY4" fmla="*/ 290347 h 290347"/>
                    <a:gd name="connsiteX5" fmla="*/ 431065 w 432613"/>
                    <a:gd name="connsiteY5" fmla="*/ 290347 h 290347"/>
                    <a:gd name="connsiteX6" fmla="*/ 432613 w 432613"/>
                    <a:gd name="connsiteY6" fmla="*/ 290272 h 2903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32613" h="290347">
                      <a:moveTo>
                        <a:pt x="431065" y="0"/>
                      </a:moveTo>
                      <a:lnTo>
                        <a:pt x="55980" y="3"/>
                      </a:lnTo>
                      <a:cubicBezTo>
                        <a:pt x="24984" y="3"/>
                        <a:pt x="0" y="24977"/>
                        <a:pt x="0" y="55998"/>
                      </a:cubicBezTo>
                      <a:lnTo>
                        <a:pt x="0" y="234371"/>
                      </a:lnTo>
                      <a:cubicBezTo>
                        <a:pt x="0" y="265392"/>
                        <a:pt x="24984" y="290347"/>
                        <a:pt x="55980" y="290347"/>
                      </a:cubicBezTo>
                      <a:lnTo>
                        <a:pt x="431065" y="290347"/>
                      </a:lnTo>
                      <a:cubicBezTo>
                        <a:pt x="431604" y="290347"/>
                        <a:pt x="432108" y="290286"/>
                        <a:pt x="432613" y="290272"/>
                      </a:cubicBezTo>
                    </a:path>
                  </a:pathLst>
                </a:custGeom>
                <a:noFill/>
                <a:ln w="2857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cxnSp>
              <p:nvCxnSpPr>
                <p:cNvPr id="9207" name="直線コネクタ 9206">
                  <a:extLst>
                    <a:ext uri="{FF2B5EF4-FFF2-40B4-BE49-F238E27FC236}">
                      <a16:creationId xmlns:a16="http://schemas.microsoft.com/office/drawing/2014/main" id="{2722F47F-36AB-43F0-85DB-3AC09BDCD827}"/>
                    </a:ext>
                  </a:extLst>
                </p:cNvPr>
                <p:cNvCxnSpPr>
                  <a:cxnSpLocks/>
                  <a:stCxn id="9205" idx="1"/>
                  <a:endCxn id="9205" idx="4"/>
                </p:cNvCxnSpPr>
                <p:nvPr/>
              </p:nvCxnSpPr>
              <p:spPr>
                <a:xfrm>
                  <a:off x="5567495" y="2978723"/>
                  <a:ext cx="0" cy="290344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07" name="グループ化 10706">
                <a:extLst>
                  <a:ext uri="{FF2B5EF4-FFF2-40B4-BE49-F238E27FC236}">
                    <a16:creationId xmlns:a16="http://schemas.microsoft.com/office/drawing/2014/main" id="{8C03D45F-B30E-9F69-5A26-256EBABC8DBF}"/>
                  </a:ext>
                </a:extLst>
              </p:cNvPr>
              <p:cNvGrpSpPr/>
              <p:nvPr/>
            </p:nvGrpSpPr>
            <p:grpSpPr>
              <a:xfrm rot="16200000">
                <a:off x="5735415" y="2408033"/>
                <a:ext cx="107202" cy="597218"/>
                <a:chOff x="6918325" y="2909886"/>
                <a:chExt cx="108000" cy="601663"/>
              </a:xfrm>
            </p:grpSpPr>
            <p:sp>
              <p:nvSpPr>
                <p:cNvPr id="10703" name="四角形: 角を丸くする 10702">
                  <a:extLst>
                    <a:ext uri="{FF2B5EF4-FFF2-40B4-BE49-F238E27FC236}">
                      <a16:creationId xmlns:a16="http://schemas.microsoft.com/office/drawing/2014/main" id="{0EBB6858-3479-E162-2B10-CD8D06C754BC}"/>
                    </a:ext>
                  </a:extLst>
                </p:cNvPr>
                <p:cNvSpPr/>
                <p:nvPr/>
              </p:nvSpPr>
              <p:spPr>
                <a:xfrm>
                  <a:off x="6918325" y="2909886"/>
                  <a:ext cx="108000" cy="601663"/>
                </a:xfrm>
                <a:prstGeom prst="roundRect">
                  <a:avLst>
                    <a:gd name="adj" fmla="val 0"/>
                  </a:avLst>
                </a:prstGeom>
                <a:solidFill>
                  <a:srgbClr val="4861BF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704" name="四角形: 角を丸くする 10703">
                  <a:extLst>
                    <a:ext uri="{FF2B5EF4-FFF2-40B4-BE49-F238E27FC236}">
                      <a16:creationId xmlns:a16="http://schemas.microsoft.com/office/drawing/2014/main" id="{EA76F13A-97AB-0695-7DDB-0CEE13BBE5EB}"/>
                    </a:ext>
                  </a:extLst>
                </p:cNvPr>
                <p:cNvSpPr/>
                <p:nvPr/>
              </p:nvSpPr>
              <p:spPr>
                <a:xfrm>
                  <a:off x="6918325" y="2909886"/>
                  <a:ext cx="36000" cy="601663"/>
                </a:xfrm>
                <a:prstGeom prst="roundRect">
                  <a:avLst>
                    <a:gd name="adj" fmla="val 0"/>
                  </a:avLst>
                </a:prstGeom>
                <a:solidFill>
                  <a:srgbClr val="28366B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0706" name="四角形: 角を丸くする 10705">
                  <a:extLst>
                    <a:ext uri="{FF2B5EF4-FFF2-40B4-BE49-F238E27FC236}">
                      <a16:creationId xmlns:a16="http://schemas.microsoft.com/office/drawing/2014/main" id="{3C03EDEB-FE78-D26B-1528-46AB21D60CE9}"/>
                    </a:ext>
                  </a:extLst>
                </p:cNvPr>
                <p:cNvSpPr/>
                <p:nvPr/>
              </p:nvSpPr>
              <p:spPr>
                <a:xfrm>
                  <a:off x="6918325" y="2909886"/>
                  <a:ext cx="108000" cy="601663"/>
                </a:xfrm>
                <a:prstGeom prst="roundRect">
                  <a:avLst>
                    <a:gd name="adj" fmla="val 0"/>
                  </a:avLst>
                </a:prstGeom>
                <a:noFill/>
                <a:ln w="28575" cap="flat">
                  <a:solidFill>
                    <a:schemeClr val="tx1"/>
                  </a:solidFill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10937" name="グループ化 10936">
            <a:extLst>
              <a:ext uri="{FF2B5EF4-FFF2-40B4-BE49-F238E27FC236}">
                <a16:creationId xmlns:a16="http://schemas.microsoft.com/office/drawing/2014/main" id="{8C00DAB6-4CEF-92D8-746D-96978E5B58A9}"/>
              </a:ext>
            </a:extLst>
          </p:cNvPr>
          <p:cNvGrpSpPr/>
          <p:nvPr/>
        </p:nvGrpSpPr>
        <p:grpSpPr>
          <a:xfrm>
            <a:off x="4327911" y="1958790"/>
            <a:ext cx="1580691" cy="2048364"/>
            <a:chOff x="4134081" y="2200432"/>
            <a:chExt cx="1204211" cy="1560497"/>
          </a:xfrm>
        </p:grpSpPr>
        <p:grpSp>
          <p:nvGrpSpPr>
            <p:cNvPr id="8994" name="グループ化 8993">
              <a:extLst>
                <a:ext uri="{FF2B5EF4-FFF2-40B4-BE49-F238E27FC236}">
                  <a16:creationId xmlns:a16="http://schemas.microsoft.com/office/drawing/2014/main" id="{6669C9D6-5629-D5CB-CA2F-BC1177D24F8D}"/>
                </a:ext>
              </a:extLst>
            </p:cNvPr>
            <p:cNvGrpSpPr/>
            <p:nvPr/>
          </p:nvGrpSpPr>
          <p:grpSpPr>
            <a:xfrm>
              <a:off x="4428022" y="2200432"/>
              <a:ext cx="616268" cy="268194"/>
              <a:chOff x="2313397" y="1472085"/>
              <a:chExt cx="620855" cy="270190"/>
            </a:xfrm>
          </p:grpSpPr>
          <p:sp>
            <p:nvSpPr>
              <p:cNvPr id="153" name="フリーフォーム: 図形 152">
                <a:extLst>
                  <a:ext uri="{FF2B5EF4-FFF2-40B4-BE49-F238E27FC236}">
                    <a16:creationId xmlns:a16="http://schemas.microsoft.com/office/drawing/2014/main" id="{21169559-7F58-D498-A23E-5670E0AEDA28}"/>
                  </a:ext>
                </a:extLst>
              </p:cNvPr>
              <p:cNvSpPr/>
              <p:nvPr/>
            </p:nvSpPr>
            <p:spPr>
              <a:xfrm>
                <a:off x="2313397" y="1472085"/>
                <a:ext cx="620855" cy="270190"/>
              </a:xfrm>
              <a:custGeom>
                <a:avLst/>
                <a:gdLst>
                  <a:gd name="connsiteX0" fmla="*/ 34931 w 620855"/>
                  <a:gd name="connsiteY0" fmla="*/ 21 h 270190"/>
                  <a:gd name="connsiteX1" fmla="*/ 39 w 620855"/>
                  <a:gd name="connsiteY1" fmla="*/ 34497 h 270190"/>
                  <a:gd name="connsiteX2" fmla="*/ 39 w 620855"/>
                  <a:gd name="connsiteY2" fmla="*/ 270211 h 270190"/>
                  <a:gd name="connsiteX3" fmla="*/ 620895 w 620855"/>
                  <a:gd name="connsiteY3" fmla="*/ 270211 h 270190"/>
                  <a:gd name="connsiteX4" fmla="*/ 620895 w 620855"/>
                  <a:gd name="connsiteY4" fmla="*/ 34497 h 270190"/>
                  <a:gd name="connsiteX5" fmla="*/ 587367 w 620855"/>
                  <a:gd name="connsiteY5" fmla="*/ 21 h 270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20855" h="270190">
                    <a:moveTo>
                      <a:pt x="34931" y="21"/>
                    </a:moveTo>
                    <a:cubicBezTo>
                      <a:pt x="15994" y="21"/>
                      <a:pt x="39" y="15397"/>
                      <a:pt x="39" y="34497"/>
                    </a:cubicBezTo>
                    <a:lnTo>
                      <a:pt x="39" y="270211"/>
                    </a:lnTo>
                    <a:lnTo>
                      <a:pt x="620895" y="270211"/>
                    </a:lnTo>
                    <a:lnTo>
                      <a:pt x="620895" y="34497"/>
                    </a:lnTo>
                    <a:cubicBezTo>
                      <a:pt x="620895" y="15397"/>
                      <a:pt x="606304" y="21"/>
                      <a:pt x="587367" y="21"/>
                    </a:cubicBezTo>
                    <a:close/>
                  </a:path>
                </a:pathLst>
              </a:custGeom>
              <a:solidFill>
                <a:srgbClr val="DADADA"/>
              </a:solidFill>
              <a:ln w="2857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grpSp>
            <p:nvGrpSpPr>
              <p:cNvPr id="154" name="グラフィックス 148">
                <a:extLst>
                  <a:ext uri="{FF2B5EF4-FFF2-40B4-BE49-F238E27FC236}">
                    <a16:creationId xmlns:a16="http://schemas.microsoft.com/office/drawing/2014/main" id="{6B4C7A2F-4826-4EBA-856B-73CDCAEDED47}"/>
                  </a:ext>
                </a:extLst>
              </p:cNvPr>
              <p:cNvGrpSpPr/>
              <p:nvPr/>
            </p:nvGrpSpPr>
            <p:grpSpPr>
              <a:xfrm rot="16200000">
                <a:off x="2583872" y="1436781"/>
                <a:ext cx="79912" cy="321541"/>
                <a:chOff x="3241559" y="2094410"/>
                <a:chExt cx="79912" cy="321541"/>
              </a:xfrm>
              <a:solidFill>
                <a:srgbClr val="DADADA"/>
              </a:solidFill>
            </p:grpSpPr>
            <p:sp>
              <p:nvSpPr>
                <p:cNvPr id="155" name="フリーフォーム: 図形 154">
                  <a:extLst>
                    <a:ext uri="{FF2B5EF4-FFF2-40B4-BE49-F238E27FC236}">
                      <a16:creationId xmlns:a16="http://schemas.microsoft.com/office/drawing/2014/main" id="{E00097D8-75FB-F22B-6665-FBE6F59D5DDD}"/>
                    </a:ext>
                  </a:extLst>
                </p:cNvPr>
                <p:cNvSpPr/>
                <p:nvPr/>
              </p:nvSpPr>
              <p:spPr>
                <a:xfrm rot="5400000">
                  <a:off x="3259050" y="2076919"/>
                  <a:ext cx="44930" cy="79912"/>
                </a:xfrm>
                <a:custGeom>
                  <a:avLst/>
                  <a:gdLst>
                    <a:gd name="connsiteX0" fmla="*/ 40 w 44930"/>
                    <a:gd name="connsiteY0" fmla="*/ 12 h 79912"/>
                    <a:gd name="connsiteX1" fmla="*/ 40 w 44930"/>
                    <a:gd name="connsiteY1" fmla="*/ 56991 h 79912"/>
                    <a:gd name="connsiteX2" fmla="*/ 40 w 44930"/>
                    <a:gd name="connsiteY2" fmla="*/ 56991 h 79912"/>
                    <a:gd name="connsiteX3" fmla="*/ 22513 w 44930"/>
                    <a:gd name="connsiteY3" fmla="*/ 79924 h 79912"/>
                    <a:gd name="connsiteX4" fmla="*/ 22513 w 44930"/>
                    <a:gd name="connsiteY4" fmla="*/ 79924 h 79912"/>
                    <a:gd name="connsiteX5" fmla="*/ 44971 w 44930"/>
                    <a:gd name="connsiteY5" fmla="*/ 56991 h 79912"/>
                    <a:gd name="connsiteX6" fmla="*/ 44971 w 44930"/>
                    <a:gd name="connsiteY6" fmla="*/ 12 h 799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4930" h="79912">
                      <a:moveTo>
                        <a:pt x="40" y="12"/>
                      </a:moveTo>
                      <a:lnTo>
                        <a:pt x="40" y="56991"/>
                      </a:lnTo>
                      <a:lnTo>
                        <a:pt x="40" y="56991"/>
                      </a:lnTo>
                      <a:cubicBezTo>
                        <a:pt x="40" y="69666"/>
                        <a:pt x="10108" y="79932"/>
                        <a:pt x="22513" y="79924"/>
                      </a:cubicBezTo>
                      <a:cubicBezTo>
                        <a:pt x="22513" y="79924"/>
                        <a:pt x="22513" y="79924"/>
                        <a:pt x="22513" y="79924"/>
                      </a:cubicBezTo>
                      <a:cubicBezTo>
                        <a:pt x="34918" y="79918"/>
                        <a:pt x="44971" y="69654"/>
                        <a:pt x="44971" y="56991"/>
                      </a:cubicBezTo>
                      <a:lnTo>
                        <a:pt x="44971" y="12"/>
                      </a:lnTo>
                    </a:path>
                  </a:pathLst>
                </a:custGeom>
                <a:solidFill>
                  <a:srgbClr val="DADADA"/>
                </a:solidFill>
                <a:ln w="6350" cap="rnd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56" name="フリーフォーム: 図形 155">
                  <a:extLst>
                    <a:ext uri="{FF2B5EF4-FFF2-40B4-BE49-F238E27FC236}">
                      <a16:creationId xmlns:a16="http://schemas.microsoft.com/office/drawing/2014/main" id="{C36868F4-0BC2-E9A0-AFCF-EC9F30475899}"/>
                    </a:ext>
                  </a:extLst>
                </p:cNvPr>
                <p:cNvSpPr/>
                <p:nvPr/>
              </p:nvSpPr>
              <p:spPr>
                <a:xfrm rot="5400000">
                  <a:off x="3259050" y="2215224"/>
                  <a:ext cx="44930" cy="79912"/>
                </a:xfrm>
                <a:custGeom>
                  <a:avLst/>
                  <a:gdLst>
                    <a:gd name="connsiteX0" fmla="*/ 31 w 44930"/>
                    <a:gd name="connsiteY0" fmla="*/ 27 h 79912"/>
                    <a:gd name="connsiteX1" fmla="*/ 31 w 44930"/>
                    <a:gd name="connsiteY1" fmla="*/ 57006 h 79912"/>
                    <a:gd name="connsiteX2" fmla="*/ 31 w 44930"/>
                    <a:gd name="connsiteY2" fmla="*/ 57006 h 79912"/>
                    <a:gd name="connsiteX3" fmla="*/ 22505 w 44930"/>
                    <a:gd name="connsiteY3" fmla="*/ 79939 h 79912"/>
                    <a:gd name="connsiteX4" fmla="*/ 22505 w 44930"/>
                    <a:gd name="connsiteY4" fmla="*/ 79939 h 79912"/>
                    <a:gd name="connsiteX5" fmla="*/ 44962 w 44930"/>
                    <a:gd name="connsiteY5" fmla="*/ 57006 h 79912"/>
                    <a:gd name="connsiteX6" fmla="*/ 44962 w 44930"/>
                    <a:gd name="connsiteY6" fmla="*/ 27 h 799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4930" h="79912">
                      <a:moveTo>
                        <a:pt x="31" y="27"/>
                      </a:moveTo>
                      <a:lnTo>
                        <a:pt x="31" y="57006"/>
                      </a:lnTo>
                      <a:lnTo>
                        <a:pt x="31" y="57006"/>
                      </a:lnTo>
                      <a:cubicBezTo>
                        <a:pt x="31" y="69680"/>
                        <a:pt x="10100" y="79947"/>
                        <a:pt x="22505" y="79939"/>
                      </a:cubicBezTo>
                      <a:cubicBezTo>
                        <a:pt x="22505" y="79939"/>
                        <a:pt x="22505" y="79939"/>
                        <a:pt x="22505" y="79939"/>
                      </a:cubicBezTo>
                      <a:cubicBezTo>
                        <a:pt x="34910" y="79932"/>
                        <a:pt x="44947" y="69669"/>
                        <a:pt x="44962" y="57006"/>
                      </a:cubicBezTo>
                      <a:lnTo>
                        <a:pt x="44962" y="27"/>
                      </a:lnTo>
                    </a:path>
                  </a:pathLst>
                </a:custGeom>
                <a:solidFill>
                  <a:srgbClr val="DADADA"/>
                </a:solidFill>
                <a:ln w="6350" cap="rnd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57" name="フリーフォーム: 図形 156">
                  <a:extLst>
                    <a:ext uri="{FF2B5EF4-FFF2-40B4-BE49-F238E27FC236}">
                      <a16:creationId xmlns:a16="http://schemas.microsoft.com/office/drawing/2014/main" id="{8A023918-71DB-261E-41B7-6F4FA6C81B84}"/>
                    </a:ext>
                  </a:extLst>
                </p:cNvPr>
                <p:cNvSpPr/>
                <p:nvPr/>
              </p:nvSpPr>
              <p:spPr>
                <a:xfrm rot="5400000">
                  <a:off x="3259042" y="2353521"/>
                  <a:ext cx="44946" cy="79912"/>
                </a:xfrm>
                <a:custGeom>
                  <a:avLst/>
                  <a:gdLst>
                    <a:gd name="connsiteX0" fmla="*/ 23 w 44946"/>
                    <a:gd name="connsiteY0" fmla="*/ 41 h 79912"/>
                    <a:gd name="connsiteX1" fmla="*/ 23 w 44946"/>
                    <a:gd name="connsiteY1" fmla="*/ 57020 h 79912"/>
                    <a:gd name="connsiteX2" fmla="*/ 23 w 44946"/>
                    <a:gd name="connsiteY2" fmla="*/ 57020 h 79912"/>
                    <a:gd name="connsiteX3" fmla="*/ 22512 w 44946"/>
                    <a:gd name="connsiteY3" fmla="*/ 79953 h 79912"/>
                    <a:gd name="connsiteX4" fmla="*/ 22512 w 44946"/>
                    <a:gd name="connsiteY4" fmla="*/ 79953 h 79912"/>
                    <a:gd name="connsiteX5" fmla="*/ 44969 w 44946"/>
                    <a:gd name="connsiteY5" fmla="*/ 57020 h 79912"/>
                    <a:gd name="connsiteX6" fmla="*/ 44969 w 44946"/>
                    <a:gd name="connsiteY6" fmla="*/ 41 h 799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4946" h="79912">
                      <a:moveTo>
                        <a:pt x="23" y="41"/>
                      </a:moveTo>
                      <a:lnTo>
                        <a:pt x="23" y="57020"/>
                      </a:lnTo>
                      <a:lnTo>
                        <a:pt x="23" y="57020"/>
                      </a:lnTo>
                      <a:cubicBezTo>
                        <a:pt x="38" y="69695"/>
                        <a:pt x="10107" y="79961"/>
                        <a:pt x="22512" y="79953"/>
                      </a:cubicBezTo>
                      <a:cubicBezTo>
                        <a:pt x="22512" y="79953"/>
                        <a:pt x="22512" y="79953"/>
                        <a:pt x="22512" y="79953"/>
                      </a:cubicBezTo>
                      <a:cubicBezTo>
                        <a:pt x="34916" y="79947"/>
                        <a:pt x="44953" y="69683"/>
                        <a:pt x="44969" y="57020"/>
                      </a:cubicBezTo>
                      <a:lnTo>
                        <a:pt x="44969" y="41"/>
                      </a:lnTo>
                    </a:path>
                  </a:pathLst>
                </a:custGeom>
                <a:solidFill>
                  <a:srgbClr val="DADADA"/>
                </a:solidFill>
                <a:ln w="6350" cap="rnd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cxnSp>
            <p:nvCxnSpPr>
              <p:cNvPr id="10640" name="直線コネクタ 10639">
                <a:extLst>
                  <a:ext uri="{FF2B5EF4-FFF2-40B4-BE49-F238E27FC236}">
                    <a16:creationId xmlns:a16="http://schemas.microsoft.com/office/drawing/2014/main" id="{89A6F9B3-6EBD-887B-D4F0-830E449B83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54294" y="1512379"/>
                <a:ext cx="547200" cy="0"/>
              </a:xfrm>
              <a:prstGeom prst="line">
                <a:avLst/>
              </a:prstGeom>
              <a:ln w="635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48" name="グループ化 10247">
              <a:extLst>
                <a:ext uri="{FF2B5EF4-FFF2-40B4-BE49-F238E27FC236}">
                  <a16:creationId xmlns:a16="http://schemas.microsoft.com/office/drawing/2014/main" id="{6BEDF223-84AA-3BA4-CD29-3D326FA154FC}"/>
                </a:ext>
              </a:extLst>
            </p:cNvPr>
            <p:cNvGrpSpPr/>
            <p:nvPr/>
          </p:nvGrpSpPr>
          <p:grpSpPr>
            <a:xfrm>
              <a:off x="5080937" y="2879123"/>
              <a:ext cx="250789" cy="826035"/>
              <a:chOff x="2027142" y="2155825"/>
              <a:chExt cx="252656" cy="832182"/>
            </a:xfrm>
          </p:grpSpPr>
          <p:sp>
            <p:nvSpPr>
              <p:cNvPr id="10250" name="正方形/長方形 10249">
                <a:extLst>
                  <a:ext uri="{FF2B5EF4-FFF2-40B4-BE49-F238E27FC236}">
                    <a16:creationId xmlns:a16="http://schemas.microsoft.com/office/drawing/2014/main" id="{F72F72A0-4039-B2F1-50B9-051293D53D85}"/>
                  </a:ext>
                </a:extLst>
              </p:cNvPr>
              <p:cNvSpPr/>
              <p:nvPr/>
            </p:nvSpPr>
            <p:spPr>
              <a:xfrm>
                <a:off x="2112070" y="2155825"/>
                <a:ext cx="82800" cy="360000"/>
              </a:xfrm>
              <a:prstGeom prst="rect">
                <a:avLst/>
              </a:prstGeom>
              <a:solidFill>
                <a:srgbClr val="DADADA"/>
              </a:solidFill>
              <a:ln w="270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23" name="フリーフォーム: 図形 10622">
                <a:extLst>
                  <a:ext uri="{FF2B5EF4-FFF2-40B4-BE49-F238E27FC236}">
                    <a16:creationId xmlns:a16="http://schemas.microsoft.com/office/drawing/2014/main" id="{06A5F1D6-6A6A-116B-630F-F79FCF22110D}"/>
                  </a:ext>
                </a:extLst>
              </p:cNvPr>
              <p:cNvSpPr/>
              <p:nvPr/>
            </p:nvSpPr>
            <p:spPr>
              <a:xfrm>
                <a:off x="2027151" y="2403143"/>
                <a:ext cx="252639" cy="584863"/>
              </a:xfrm>
              <a:custGeom>
                <a:avLst/>
                <a:gdLst>
                  <a:gd name="connsiteX0" fmla="*/ 243737 w 252639"/>
                  <a:gd name="connsiteY0" fmla="*/ 585186 h 584863"/>
                  <a:gd name="connsiteX1" fmla="*/ 8523 w 252639"/>
                  <a:gd name="connsiteY1" fmla="*/ 585186 h 584863"/>
                  <a:gd name="connsiteX2" fmla="*/ -190 w 252639"/>
                  <a:gd name="connsiteY2" fmla="*/ 526710 h 584863"/>
                  <a:gd name="connsiteX3" fmla="*/ -190 w 252639"/>
                  <a:gd name="connsiteY3" fmla="*/ 58815 h 584863"/>
                  <a:gd name="connsiteX4" fmla="*/ 8523 w 252639"/>
                  <a:gd name="connsiteY4" fmla="*/ 322 h 584863"/>
                  <a:gd name="connsiteX5" fmla="*/ 243737 w 252639"/>
                  <a:gd name="connsiteY5" fmla="*/ 322 h 584863"/>
                  <a:gd name="connsiteX6" fmla="*/ 252450 w 252639"/>
                  <a:gd name="connsiteY6" fmla="*/ 58815 h 584863"/>
                  <a:gd name="connsiteX7" fmla="*/ 252450 w 252639"/>
                  <a:gd name="connsiteY7" fmla="*/ 526710 h 584863"/>
                  <a:gd name="connsiteX8" fmla="*/ 243737 w 252639"/>
                  <a:gd name="connsiteY8" fmla="*/ 585186 h 58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639" h="584863">
                    <a:moveTo>
                      <a:pt x="243737" y="585186"/>
                    </a:moveTo>
                    <a:lnTo>
                      <a:pt x="8523" y="585186"/>
                    </a:lnTo>
                    <a:lnTo>
                      <a:pt x="-190" y="526710"/>
                    </a:lnTo>
                    <a:lnTo>
                      <a:pt x="-190" y="58815"/>
                    </a:lnTo>
                    <a:lnTo>
                      <a:pt x="8523" y="322"/>
                    </a:lnTo>
                    <a:lnTo>
                      <a:pt x="243737" y="322"/>
                    </a:lnTo>
                    <a:lnTo>
                      <a:pt x="252450" y="58815"/>
                    </a:lnTo>
                    <a:lnTo>
                      <a:pt x="252450" y="526710"/>
                    </a:lnTo>
                    <a:lnTo>
                      <a:pt x="243737" y="585186"/>
                    </a:lnTo>
                  </a:path>
                </a:pathLst>
              </a:custGeom>
              <a:solidFill>
                <a:srgbClr val="4861BF"/>
              </a:solidFill>
              <a:ln w="25201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24" name="フリーフォーム: 図形 10623">
                <a:extLst>
                  <a:ext uri="{FF2B5EF4-FFF2-40B4-BE49-F238E27FC236}">
                    <a16:creationId xmlns:a16="http://schemas.microsoft.com/office/drawing/2014/main" id="{8598B882-186B-02A2-4D6C-69D1531F1AB2}"/>
                  </a:ext>
                </a:extLst>
              </p:cNvPr>
              <p:cNvSpPr/>
              <p:nvPr/>
            </p:nvSpPr>
            <p:spPr>
              <a:xfrm>
                <a:off x="2027151" y="2929532"/>
                <a:ext cx="252639" cy="58475"/>
              </a:xfrm>
              <a:custGeom>
                <a:avLst/>
                <a:gdLst>
                  <a:gd name="connsiteX0" fmla="*/ 243709 w 252639"/>
                  <a:gd name="connsiteY0" fmla="*/ 58782 h 58475"/>
                  <a:gd name="connsiteX1" fmla="*/ 252422 w 252639"/>
                  <a:gd name="connsiteY1" fmla="*/ 306 h 58475"/>
                  <a:gd name="connsiteX2" fmla="*/ -218 w 252639"/>
                  <a:gd name="connsiteY2" fmla="*/ 306 h 58475"/>
                  <a:gd name="connsiteX3" fmla="*/ 8478 w 252639"/>
                  <a:gd name="connsiteY3" fmla="*/ 58782 h 5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39" h="58475">
                    <a:moveTo>
                      <a:pt x="243709" y="58782"/>
                    </a:moveTo>
                    <a:lnTo>
                      <a:pt x="252422" y="306"/>
                    </a:lnTo>
                    <a:lnTo>
                      <a:pt x="-218" y="306"/>
                    </a:lnTo>
                    <a:lnTo>
                      <a:pt x="8478" y="58782"/>
                    </a:lnTo>
                    <a:close/>
                  </a:path>
                </a:pathLst>
              </a:custGeom>
              <a:solidFill>
                <a:srgbClr val="28366B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25" name="フリーフォーム: 図形 10624">
                <a:extLst>
                  <a:ext uri="{FF2B5EF4-FFF2-40B4-BE49-F238E27FC236}">
                    <a16:creationId xmlns:a16="http://schemas.microsoft.com/office/drawing/2014/main" id="{3B5E6DAA-7CD5-CFB1-7CCC-619A3935599E}"/>
                  </a:ext>
                </a:extLst>
              </p:cNvPr>
              <p:cNvSpPr/>
              <p:nvPr/>
            </p:nvSpPr>
            <p:spPr>
              <a:xfrm>
                <a:off x="2027142" y="2403144"/>
                <a:ext cx="252656" cy="58493"/>
              </a:xfrm>
              <a:custGeom>
                <a:avLst/>
                <a:gdLst>
                  <a:gd name="connsiteX0" fmla="*/ 8568 w 252656"/>
                  <a:gd name="connsiteY0" fmla="*/ 337 h 58493"/>
                  <a:gd name="connsiteX1" fmla="*/ -162 w 252656"/>
                  <a:gd name="connsiteY1" fmla="*/ 58831 h 58493"/>
                  <a:gd name="connsiteX2" fmla="*/ 252495 w 252656"/>
                  <a:gd name="connsiteY2" fmla="*/ 58831 h 58493"/>
                  <a:gd name="connsiteX3" fmla="*/ 243782 w 252656"/>
                  <a:gd name="connsiteY3" fmla="*/ 337 h 58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56" h="58493">
                    <a:moveTo>
                      <a:pt x="8568" y="337"/>
                    </a:moveTo>
                    <a:lnTo>
                      <a:pt x="-162" y="58831"/>
                    </a:lnTo>
                    <a:lnTo>
                      <a:pt x="252495" y="58831"/>
                    </a:lnTo>
                    <a:lnTo>
                      <a:pt x="243782" y="337"/>
                    </a:lnTo>
                    <a:close/>
                  </a:path>
                </a:pathLst>
              </a:custGeom>
              <a:solidFill>
                <a:srgbClr val="28366B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27" name="フリーフォーム: 図形 10626">
                <a:extLst>
                  <a:ext uri="{FF2B5EF4-FFF2-40B4-BE49-F238E27FC236}">
                    <a16:creationId xmlns:a16="http://schemas.microsoft.com/office/drawing/2014/main" id="{516E2149-CA7E-A74C-1A31-8E7370F277A0}"/>
                  </a:ext>
                </a:extLst>
              </p:cNvPr>
              <p:cNvSpPr/>
              <p:nvPr/>
            </p:nvSpPr>
            <p:spPr>
              <a:xfrm>
                <a:off x="2027151" y="2403143"/>
                <a:ext cx="252639" cy="584863"/>
              </a:xfrm>
              <a:custGeom>
                <a:avLst/>
                <a:gdLst>
                  <a:gd name="connsiteX0" fmla="*/ 243737 w 252639"/>
                  <a:gd name="connsiteY0" fmla="*/ 585186 h 584863"/>
                  <a:gd name="connsiteX1" fmla="*/ 8523 w 252639"/>
                  <a:gd name="connsiteY1" fmla="*/ 585186 h 584863"/>
                  <a:gd name="connsiteX2" fmla="*/ -190 w 252639"/>
                  <a:gd name="connsiteY2" fmla="*/ 526710 h 584863"/>
                  <a:gd name="connsiteX3" fmla="*/ -190 w 252639"/>
                  <a:gd name="connsiteY3" fmla="*/ 58815 h 584863"/>
                  <a:gd name="connsiteX4" fmla="*/ 8523 w 252639"/>
                  <a:gd name="connsiteY4" fmla="*/ 322 h 584863"/>
                  <a:gd name="connsiteX5" fmla="*/ 243737 w 252639"/>
                  <a:gd name="connsiteY5" fmla="*/ 322 h 584863"/>
                  <a:gd name="connsiteX6" fmla="*/ 252450 w 252639"/>
                  <a:gd name="connsiteY6" fmla="*/ 58815 h 584863"/>
                  <a:gd name="connsiteX7" fmla="*/ 252450 w 252639"/>
                  <a:gd name="connsiteY7" fmla="*/ 526710 h 584863"/>
                  <a:gd name="connsiteX8" fmla="*/ 243737 w 252639"/>
                  <a:gd name="connsiteY8" fmla="*/ 585186 h 58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639" h="584863">
                    <a:moveTo>
                      <a:pt x="243737" y="585186"/>
                    </a:moveTo>
                    <a:lnTo>
                      <a:pt x="8523" y="585186"/>
                    </a:lnTo>
                    <a:lnTo>
                      <a:pt x="-190" y="526710"/>
                    </a:lnTo>
                    <a:lnTo>
                      <a:pt x="-190" y="58815"/>
                    </a:lnTo>
                    <a:lnTo>
                      <a:pt x="8523" y="322"/>
                    </a:lnTo>
                    <a:lnTo>
                      <a:pt x="243737" y="322"/>
                    </a:lnTo>
                    <a:lnTo>
                      <a:pt x="252450" y="58815"/>
                    </a:lnTo>
                    <a:lnTo>
                      <a:pt x="252450" y="526710"/>
                    </a:lnTo>
                    <a:lnTo>
                      <a:pt x="243737" y="585186"/>
                    </a:lnTo>
                  </a:path>
                </a:pathLst>
              </a:custGeom>
              <a:noFill/>
              <a:ln w="25201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628" name="グループ化 10627">
                <a:extLst>
                  <a:ext uri="{FF2B5EF4-FFF2-40B4-BE49-F238E27FC236}">
                    <a16:creationId xmlns:a16="http://schemas.microsoft.com/office/drawing/2014/main" id="{0D468349-B09F-3692-5A9F-0EF7B8EBC638}"/>
                  </a:ext>
                </a:extLst>
              </p:cNvPr>
              <p:cNvGrpSpPr/>
              <p:nvPr/>
            </p:nvGrpSpPr>
            <p:grpSpPr>
              <a:xfrm>
                <a:off x="2058730" y="2456875"/>
                <a:ext cx="189480" cy="471600"/>
                <a:chOff x="922000" y="3440331"/>
                <a:chExt cx="189480" cy="471600"/>
              </a:xfrm>
            </p:grpSpPr>
            <p:cxnSp>
              <p:nvCxnSpPr>
                <p:cNvPr id="10631" name="直線コネクタ 10630">
                  <a:extLst>
                    <a:ext uri="{FF2B5EF4-FFF2-40B4-BE49-F238E27FC236}">
                      <a16:creationId xmlns:a16="http://schemas.microsoft.com/office/drawing/2014/main" id="{9C6E5148-08AE-0BF6-05E9-86C025F29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1148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2" name="直線コネクタ 10631">
                  <a:extLst>
                    <a:ext uri="{FF2B5EF4-FFF2-40B4-BE49-F238E27FC236}">
                      <a16:creationId xmlns:a16="http://schemas.microsoft.com/office/drawing/2014/main" id="{256058A1-5F91-3895-672F-21659AAB68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7990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3" name="直線コネクタ 10632">
                  <a:extLst>
                    <a:ext uri="{FF2B5EF4-FFF2-40B4-BE49-F238E27FC236}">
                      <a16:creationId xmlns:a16="http://schemas.microsoft.com/office/drawing/2014/main" id="{A2910105-1BA5-8C5D-F241-F7D5A8FF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4832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4" name="直線コネクタ 10633">
                  <a:extLst>
                    <a:ext uri="{FF2B5EF4-FFF2-40B4-BE49-F238E27FC236}">
                      <a16:creationId xmlns:a16="http://schemas.microsoft.com/office/drawing/2014/main" id="{4835A57D-6719-08A9-2B3C-FB054E5B8C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674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5" name="直線コネクタ 10634">
                  <a:extLst>
                    <a:ext uri="{FF2B5EF4-FFF2-40B4-BE49-F238E27FC236}">
                      <a16:creationId xmlns:a16="http://schemas.microsoft.com/office/drawing/2014/main" id="{5F37FC80-1374-8BA7-F5F4-C4F65FFB78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516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6" name="直線コネクタ 10635">
                  <a:extLst>
                    <a:ext uri="{FF2B5EF4-FFF2-40B4-BE49-F238E27FC236}">
                      <a16:creationId xmlns:a16="http://schemas.microsoft.com/office/drawing/2014/main" id="{E4CE415A-CC70-BF85-8AA2-467AAD971B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358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37" name="直線コネクタ 10636">
                  <a:extLst>
                    <a:ext uri="{FF2B5EF4-FFF2-40B4-BE49-F238E27FC236}">
                      <a16:creationId xmlns:a16="http://schemas.microsoft.com/office/drawing/2014/main" id="{9641B22A-6E81-746D-B6EB-AF88231C3C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00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29" name="直線コネクタ 10628">
                <a:extLst>
                  <a:ext uri="{FF2B5EF4-FFF2-40B4-BE49-F238E27FC236}">
                    <a16:creationId xmlns:a16="http://schemas.microsoft.com/office/drawing/2014/main" id="{AFAEEF61-AABD-2EF9-00E5-B010785A3F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27470" y="2456875"/>
                <a:ext cx="252000" cy="0"/>
              </a:xfrm>
              <a:prstGeom prst="line">
                <a:avLst/>
              </a:prstGeom>
              <a:ln w="127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30" name="直線コネクタ 10629">
                <a:extLst>
                  <a:ext uri="{FF2B5EF4-FFF2-40B4-BE49-F238E27FC236}">
                    <a16:creationId xmlns:a16="http://schemas.microsoft.com/office/drawing/2014/main" id="{C8343840-7B15-3A7F-2ADF-7CDB86F29C3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27470" y="2929164"/>
                <a:ext cx="252000" cy="0"/>
              </a:xfrm>
              <a:prstGeom prst="line">
                <a:avLst/>
              </a:prstGeom>
              <a:ln w="127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3" name="グループ化 332">
              <a:extLst>
                <a:ext uri="{FF2B5EF4-FFF2-40B4-BE49-F238E27FC236}">
                  <a16:creationId xmlns:a16="http://schemas.microsoft.com/office/drawing/2014/main" id="{CEED87A4-6D31-3C7F-56B1-57BF024EDBEC}"/>
                </a:ext>
              </a:extLst>
            </p:cNvPr>
            <p:cNvGrpSpPr/>
            <p:nvPr/>
          </p:nvGrpSpPr>
          <p:grpSpPr>
            <a:xfrm>
              <a:off x="4143880" y="2879123"/>
              <a:ext cx="250789" cy="826035"/>
              <a:chOff x="2027142" y="2155825"/>
              <a:chExt cx="252656" cy="832182"/>
            </a:xfrm>
          </p:grpSpPr>
          <p:sp>
            <p:nvSpPr>
              <p:cNvPr id="9549" name="正方形/長方形 9548">
                <a:extLst>
                  <a:ext uri="{FF2B5EF4-FFF2-40B4-BE49-F238E27FC236}">
                    <a16:creationId xmlns:a16="http://schemas.microsoft.com/office/drawing/2014/main" id="{F5EA0D60-E2DC-938F-9E1E-6FCEBA2FA316}"/>
                  </a:ext>
                </a:extLst>
              </p:cNvPr>
              <p:cNvSpPr/>
              <p:nvPr/>
            </p:nvSpPr>
            <p:spPr>
              <a:xfrm>
                <a:off x="2112070" y="2155825"/>
                <a:ext cx="82800" cy="360000"/>
              </a:xfrm>
              <a:prstGeom prst="rect">
                <a:avLst/>
              </a:prstGeom>
              <a:solidFill>
                <a:srgbClr val="DADADA"/>
              </a:solidFill>
              <a:ln w="270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36" name="フリーフォーム: 図形 9535">
                <a:extLst>
                  <a:ext uri="{FF2B5EF4-FFF2-40B4-BE49-F238E27FC236}">
                    <a16:creationId xmlns:a16="http://schemas.microsoft.com/office/drawing/2014/main" id="{C89D966F-6B5D-A8D9-6119-410D6AFAE7C5}"/>
                  </a:ext>
                </a:extLst>
              </p:cNvPr>
              <p:cNvSpPr/>
              <p:nvPr/>
            </p:nvSpPr>
            <p:spPr>
              <a:xfrm>
                <a:off x="2027151" y="2403143"/>
                <a:ext cx="252639" cy="584863"/>
              </a:xfrm>
              <a:custGeom>
                <a:avLst/>
                <a:gdLst>
                  <a:gd name="connsiteX0" fmla="*/ 243737 w 252639"/>
                  <a:gd name="connsiteY0" fmla="*/ 585186 h 584863"/>
                  <a:gd name="connsiteX1" fmla="*/ 8523 w 252639"/>
                  <a:gd name="connsiteY1" fmla="*/ 585186 h 584863"/>
                  <a:gd name="connsiteX2" fmla="*/ -190 w 252639"/>
                  <a:gd name="connsiteY2" fmla="*/ 526710 h 584863"/>
                  <a:gd name="connsiteX3" fmla="*/ -190 w 252639"/>
                  <a:gd name="connsiteY3" fmla="*/ 58815 h 584863"/>
                  <a:gd name="connsiteX4" fmla="*/ 8523 w 252639"/>
                  <a:gd name="connsiteY4" fmla="*/ 322 h 584863"/>
                  <a:gd name="connsiteX5" fmla="*/ 243737 w 252639"/>
                  <a:gd name="connsiteY5" fmla="*/ 322 h 584863"/>
                  <a:gd name="connsiteX6" fmla="*/ 252450 w 252639"/>
                  <a:gd name="connsiteY6" fmla="*/ 58815 h 584863"/>
                  <a:gd name="connsiteX7" fmla="*/ 252450 w 252639"/>
                  <a:gd name="connsiteY7" fmla="*/ 526710 h 584863"/>
                  <a:gd name="connsiteX8" fmla="*/ 243737 w 252639"/>
                  <a:gd name="connsiteY8" fmla="*/ 585186 h 58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639" h="584863">
                    <a:moveTo>
                      <a:pt x="243737" y="585186"/>
                    </a:moveTo>
                    <a:lnTo>
                      <a:pt x="8523" y="585186"/>
                    </a:lnTo>
                    <a:lnTo>
                      <a:pt x="-190" y="526710"/>
                    </a:lnTo>
                    <a:lnTo>
                      <a:pt x="-190" y="58815"/>
                    </a:lnTo>
                    <a:lnTo>
                      <a:pt x="8523" y="322"/>
                    </a:lnTo>
                    <a:lnTo>
                      <a:pt x="243737" y="322"/>
                    </a:lnTo>
                    <a:lnTo>
                      <a:pt x="252450" y="58815"/>
                    </a:lnTo>
                    <a:lnTo>
                      <a:pt x="252450" y="526710"/>
                    </a:lnTo>
                    <a:lnTo>
                      <a:pt x="243737" y="585186"/>
                    </a:lnTo>
                  </a:path>
                </a:pathLst>
              </a:custGeom>
              <a:solidFill>
                <a:srgbClr val="4861BF"/>
              </a:solidFill>
              <a:ln w="25201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37" name="フリーフォーム: 図形 9536">
                <a:extLst>
                  <a:ext uri="{FF2B5EF4-FFF2-40B4-BE49-F238E27FC236}">
                    <a16:creationId xmlns:a16="http://schemas.microsoft.com/office/drawing/2014/main" id="{D1CE392F-4BCC-3F08-9151-F1A7E182C9F1}"/>
                  </a:ext>
                </a:extLst>
              </p:cNvPr>
              <p:cNvSpPr/>
              <p:nvPr/>
            </p:nvSpPr>
            <p:spPr>
              <a:xfrm>
                <a:off x="2027151" y="2929532"/>
                <a:ext cx="252639" cy="58475"/>
              </a:xfrm>
              <a:custGeom>
                <a:avLst/>
                <a:gdLst>
                  <a:gd name="connsiteX0" fmla="*/ 243709 w 252639"/>
                  <a:gd name="connsiteY0" fmla="*/ 58782 h 58475"/>
                  <a:gd name="connsiteX1" fmla="*/ 252422 w 252639"/>
                  <a:gd name="connsiteY1" fmla="*/ 306 h 58475"/>
                  <a:gd name="connsiteX2" fmla="*/ -218 w 252639"/>
                  <a:gd name="connsiteY2" fmla="*/ 306 h 58475"/>
                  <a:gd name="connsiteX3" fmla="*/ 8478 w 252639"/>
                  <a:gd name="connsiteY3" fmla="*/ 58782 h 5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39" h="58475">
                    <a:moveTo>
                      <a:pt x="243709" y="58782"/>
                    </a:moveTo>
                    <a:lnTo>
                      <a:pt x="252422" y="306"/>
                    </a:lnTo>
                    <a:lnTo>
                      <a:pt x="-218" y="306"/>
                    </a:lnTo>
                    <a:lnTo>
                      <a:pt x="8478" y="58782"/>
                    </a:lnTo>
                    <a:close/>
                  </a:path>
                </a:pathLst>
              </a:custGeom>
              <a:solidFill>
                <a:srgbClr val="28366B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38" name="フリーフォーム: 図形 9537">
                <a:extLst>
                  <a:ext uri="{FF2B5EF4-FFF2-40B4-BE49-F238E27FC236}">
                    <a16:creationId xmlns:a16="http://schemas.microsoft.com/office/drawing/2014/main" id="{A31853E5-E482-BF20-357D-6A6DF32853BD}"/>
                  </a:ext>
                </a:extLst>
              </p:cNvPr>
              <p:cNvSpPr/>
              <p:nvPr/>
            </p:nvSpPr>
            <p:spPr>
              <a:xfrm>
                <a:off x="2027142" y="2403144"/>
                <a:ext cx="252656" cy="58493"/>
              </a:xfrm>
              <a:custGeom>
                <a:avLst/>
                <a:gdLst>
                  <a:gd name="connsiteX0" fmla="*/ 8568 w 252656"/>
                  <a:gd name="connsiteY0" fmla="*/ 337 h 58493"/>
                  <a:gd name="connsiteX1" fmla="*/ -162 w 252656"/>
                  <a:gd name="connsiteY1" fmla="*/ 58831 h 58493"/>
                  <a:gd name="connsiteX2" fmla="*/ 252495 w 252656"/>
                  <a:gd name="connsiteY2" fmla="*/ 58831 h 58493"/>
                  <a:gd name="connsiteX3" fmla="*/ 243782 w 252656"/>
                  <a:gd name="connsiteY3" fmla="*/ 337 h 58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56" h="58493">
                    <a:moveTo>
                      <a:pt x="8568" y="337"/>
                    </a:moveTo>
                    <a:lnTo>
                      <a:pt x="-162" y="58831"/>
                    </a:lnTo>
                    <a:lnTo>
                      <a:pt x="252495" y="58831"/>
                    </a:lnTo>
                    <a:lnTo>
                      <a:pt x="243782" y="337"/>
                    </a:lnTo>
                    <a:close/>
                  </a:path>
                </a:pathLst>
              </a:custGeom>
              <a:solidFill>
                <a:srgbClr val="28366B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41" name="フリーフォーム: 図形 9540">
                <a:extLst>
                  <a:ext uri="{FF2B5EF4-FFF2-40B4-BE49-F238E27FC236}">
                    <a16:creationId xmlns:a16="http://schemas.microsoft.com/office/drawing/2014/main" id="{1A7F52E2-8081-DBF0-C343-9E713DCD38A8}"/>
                  </a:ext>
                </a:extLst>
              </p:cNvPr>
              <p:cNvSpPr/>
              <p:nvPr/>
            </p:nvSpPr>
            <p:spPr>
              <a:xfrm>
                <a:off x="2027151" y="2403143"/>
                <a:ext cx="252639" cy="584863"/>
              </a:xfrm>
              <a:custGeom>
                <a:avLst/>
                <a:gdLst>
                  <a:gd name="connsiteX0" fmla="*/ 243737 w 252639"/>
                  <a:gd name="connsiteY0" fmla="*/ 585186 h 584863"/>
                  <a:gd name="connsiteX1" fmla="*/ 8523 w 252639"/>
                  <a:gd name="connsiteY1" fmla="*/ 585186 h 584863"/>
                  <a:gd name="connsiteX2" fmla="*/ -190 w 252639"/>
                  <a:gd name="connsiteY2" fmla="*/ 526710 h 584863"/>
                  <a:gd name="connsiteX3" fmla="*/ -190 w 252639"/>
                  <a:gd name="connsiteY3" fmla="*/ 58815 h 584863"/>
                  <a:gd name="connsiteX4" fmla="*/ 8523 w 252639"/>
                  <a:gd name="connsiteY4" fmla="*/ 322 h 584863"/>
                  <a:gd name="connsiteX5" fmla="*/ 243737 w 252639"/>
                  <a:gd name="connsiteY5" fmla="*/ 322 h 584863"/>
                  <a:gd name="connsiteX6" fmla="*/ 252450 w 252639"/>
                  <a:gd name="connsiteY6" fmla="*/ 58815 h 584863"/>
                  <a:gd name="connsiteX7" fmla="*/ 252450 w 252639"/>
                  <a:gd name="connsiteY7" fmla="*/ 526710 h 584863"/>
                  <a:gd name="connsiteX8" fmla="*/ 243737 w 252639"/>
                  <a:gd name="connsiteY8" fmla="*/ 585186 h 58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639" h="584863">
                    <a:moveTo>
                      <a:pt x="243737" y="585186"/>
                    </a:moveTo>
                    <a:lnTo>
                      <a:pt x="8523" y="585186"/>
                    </a:lnTo>
                    <a:lnTo>
                      <a:pt x="-190" y="526710"/>
                    </a:lnTo>
                    <a:lnTo>
                      <a:pt x="-190" y="58815"/>
                    </a:lnTo>
                    <a:lnTo>
                      <a:pt x="8523" y="322"/>
                    </a:lnTo>
                    <a:lnTo>
                      <a:pt x="243737" y="322"/>
                    </a:lnTo>
                    <a:lnTo>
                      <a:pt x="252450" y="58815"/>
                    </a:lnTo>
                    <a:lnTo>
                      <a:pt x="252450" y="526710"/>
                    </a:lnTo>
                    <a:lnTo>
                      <a:pt x="243737" y="585186"/>
                    </a:lnTo>
                  </a:path>
                </a:pathLst>
              </a:custGeom>
              <a:noFill/>
              <a:ln w="25201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332" name="グループ化 331">
                <a:extLst>
                  <a:ext uri="{FF2B5EF4-FFF2-40B4-BE49-F238E27FC236}">
                    <a16:creationId xmlns:a16="http://schemas.microsoft.com/office/drawing/2014/main" id="{B4452B47-6640-5FF4-ABB7-CB4B4A4D324A}"/>
                  </a:ext>
                </a:extLst>
              </p:cNvPr>
              <p:cNvGrpSpPr/>
              <p:nvPr/>
            </p:nvGrpSpPr>
            <p:grpSpPr>
              <a:xfrm>
                <a:off x="2058730" y="2456875"/>
                <a:ext cx="189480" cy="471600"/>
                <a:chOff x="922000" y="3440331"/>
                <a:chExt cx="189480" cy="471600"/>
              </a:xfrm>
            </p:grpSpPr>
            <p:cxnSp>
              <p:nvCxnSpPr>
                <p:cNvPr id="9555" name="直線コネクタ 9554">
                  <a:extLst>
                    <a:ext uri="{FF2B5EF4-FFF2-40B4-BE49-F238E27FC236}">
                      <a16:creationId xmlns:a16="http://schemas.microsoft.com/office/drawing/2014/main" id="{6CB9B292-9E6A-1D28-05C2-9AF67F62D2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1148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56" name="直線コネクタ 9555">
                  <a:extLst>
                    <a:ext uri="{FF2B5EF4-FFF2-40B4-BE49-F238E27FC236}">
                      <a16:creationId xmlns:a16="http://schemas.microsoft.com/office/drawing/2014/main" id="{C50A640F-CBAF-363C-2C17-AEF39A06AC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7990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57" name="直線コネクタ 9556">
                  <a:extLst>
                    <a:ext uri="{FF2B5EF4-FFF2-40B4-BE49-F238E27FC236}">
                      <a16:creationId xmlns:a16="http://schemas.microsoft.com/office/drawing/2014/main" id="{C1FEE984-1EB2-9895-7BB2-6E2586C99B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4832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58" name="直線コネクタ 9557">
                  <a:extLst>
                    <a:ext uri="{FF2B5EF4-FFF2-40B4-BE49-F238E27FC236}">
                      <a16:creationId xmlns:a16="http://schemas.microsoft.com/office/drawing/2014/main" id="{AECEF38E-85FE-F67D-0926-F5ED9BE877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674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59" name="直線コネクタ 9558">
                  <a:extLst>
                    <a:ext uri="{FF2B5EF4-FFF2-40B4-BE49-F238E27FC236}">
                      <a16:creationId xmlns:a16="http://schemas.microsoft.com/office/drawing/2014/main" id="{F521B782-E22C-32A1-85C0-7625385D59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516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60" name="直線コネクタ 9559">
                  <a:extLst>
                    <a:ext uri="{FF2B5EF4-FFF2-40B4-BE49-F238E27FC236}">
                      <a16:creationId xmlns:a16="http://schemas.microsoft.com/office/drawing/2014/main" id="{B96CB2A4-82AC-68F0-89C9-5D9B4E7A6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358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61" name="直線コネクタ 9560">
                  <a:extLst>
                    <a:ext uri="{FF2B5EF4-FFF2-40B4-BE49-F238E27FC236}">
                      <a16:creationId xmlns:a16="http://schemas.microsoft.com/office/drawing/2014/main" id="{E122B060-BA5B-9409-59BE-0E149D67E9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000" y="3440331"/>
                  <a:ext cx="0" cy="471600"/>
                </a:xfrm>
                <a:prstGeom prst="line">
                  <a:avLst/>
                </a:prstGeom>
                <a:ln w="12700">
                  <a:solidFill>
                    <a:srgbClr val="08080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63" name="直線コネクタ 9562">
                <a:extLst>
                  <a:ext uri="{FF2B5EF4-FFF2-40B4-BE49-F238E27FC236}">
                    <a16:creationId xmlns:a16="http://schemas.microsoft.com/office/drawing/2014/main" id="{A67F7A4D-020B-0607-FC8A-54AE33BF66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27470" y="2456875"/>
                <a:ext cx="252000" cy="0"/>
              </a:xfrm>
              <a:prstGeom prst="line">
                <a:avLst/>
              </a:prstGeom>
              <a:ln w="127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66" name="直線コネクタ 9565">
                <a:extLst>
                  <a:ext uri="{FF2B5EF4-FFF2-40B4-BE49-F238E27FC236}">
                    <a16:creationId xmlns:a16="http://schemas.microsoft.com/office/drawing/2014/main" id="{B9A8E9CE-2AEF-05B4-C18E-14A18269F1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27470" y="2929164"/>
                <a:ext cx="252000" cy="0"/>
              </a:xfrm>
              <a:prstGeom prst="line">
                <a:avLst/>
              </a:prstGeom>
              <a:ln w="127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フリーフォーム: 図形 170">
              <a:extLst>
                <a:ext uri="{FF2B5EF4-FFF2-40B4-BE49-F238E27FC236}">
                  <a16:creationId xmlns:a16="http://schemas.microsoft.com/office/drawing/2014/main" id="{629CF995-5922-154B-CB37-02A155942269}"/>
                </a:ext>
              </a:extLst>
            </p:cNvPr>
            <p:cNvSpPr/>
            <p:nvPr/>
          </p:nvSpPr>
          <p:spPr>
            <a:xfrm>
              <a:off x="4192968" y="2469978"/>
              <a:ext cx="287869" cy="496078"/>
            </a:xfrm>
            <a:custGeom>
              <a:avLst/>
              <a:gdLst>
                <a:gd name="connsiteX0" fmla="*/ 236935 w 290012"/>
                <a:gd name="connsiteY0" fmla="*/ 285 h 499770"/>
                <a:gd name="connsiteX1" fmla="*/ 290162 w 290012"/>
                <a:gd name="connsiteY1" fmla="*/ 56510 h 499770"/>
                <a:gd name="connsiteX2" fmla="*/ 290162 w 290012"/>
                <a:gd name="connsiteY2" fmla="*/ 443829 h 499770"/>
                <a:gd name="connsiteX3" fmla="*/ 236935 w 290012"/>
                <a:gd name="connsiteY3" fmla="*/ 500055 h 499770"/>
                <a:gd name="connsiteX4" fmla="*/ 53376 w 290012"/>
                <a:gd name="connsiteY4" fmla="*/ 500055 h 499770"/>
                <a:gd name="connsiteX5" fmla="*/ 149 w 290012"/>
                <a:gd name="connsiteY5" fmla="*/ 443829 h 499770"/>
                <a:gd name="connsiteX6" fmla="*/ 149 w 290012"/>
                <a:gd name="connsiteY6" fmla="*/ 56510 h 499770"/>
                <a:gd name="connsiteX7" fmla="*/ 53376 w 290012"/>
                <a:gd name="connsiteY7" fmla="*/ 285 h 49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0012" h="499770">
                  <a:moveTo>
                    <a:pt x="236935" y="285"/>
                  </a:moveTo>
                  <a:cubicBezTo>
                    <a:pt x="266331" y="285"/>
                    <a:pt x="290162" y="25458"/>
                    <a:pt x="290162" y="56510"/>
                  </a:cubicBezTo>
                  <a:lnTo>
                    <a:pt x="290162" y="443829"/>
                  </a:lnTo>
                  <a:cubicBezTo>
                    <a:pt x="290162" y="474882"/>
                    <a:pt x="266331" y="500055"/>
                    <a:pt x="236935" y="500055"/>
                  </a:cubicBezTo>
                  <a:lnTo>
                    <a:pt x="53376" y="500055"/>
                  </a:lnTo>
                  <a:cubicBezTo>
                    <a:pt x="23980" y="500055"/>
                    <a:pt x="149" y="474882"/>
                    <a:pt x="149" y="443829"/>
                  </a:cubicBezTo>
                  <a:lnTo>
                    <a:pt x="149" y="56510"/>
                  </a:lnTo>
                  <a:cubicBezTo>
                    <a:pt x="149" y="25458"/>
                    <a:pt x="23980" y="285"/>
                    <a:pt x="53376" y="285"/>
                  </a:cubicBezTo>
                  <a:close/>
                </a:path>
              </a:pathLst>
            </a:custGeom>
            <a:solidFill>
              <a:srgbClr val="4861BF"/>
            </a:solidFill>
            <a:ln w="270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2" name="フリーフォーム: 図形 171">
              <a:extLst>
                <a:ext uri="{FF2B5EF4-FFF2-40B4-BE49-F238E27FC236}">
                  <a16:creationId xmlns:a16="http://schemas.microsoft.com/office/drawing/2014/main" id="{570552E6-2C4A-35BB-5964-330F8616574A}"/>
                </a:ext>
              </a:extLst>
            </p:cNvPr>
            <p:cNvSpPr/>
            <p:nvPr/>
          </p:nvSpPr>
          <p:spPr>
            <a:xfrm rot="16200000">
              <a:off x="3975309" y="2672981"/>
              <a:ext cx="496061" cy="87480"/>
            </a:xfrm>
            <a:custGeom>
              <a:avLst/>
              <a:gdLst>
                <a:gd name="connsiteX0" fmla="*/ 499602 w 499752"/>
                <a:gd name="connsiteY0" fmla="*/ 25112 h 88131"/>
                <a:gd name="connsiteX1" fmla="*/ 473105 w 499752"/>
                <a:gd name="connsiteY1" fmla="*/ 52 h 88131"/>
                <a:gd name="connsiteX2" fmla="*/ 26345 w 499752"/>
                <a:gd name="connsiteY2" fmla="*/ 52 h 88131"/>
                <a:gd name="connsiteX3" fmla="*/ -151 w 499752"/>
                <a:gd name="connsiteY3" fmla="*/ 25112 h 88131"/>
                <a:gd name="connsiteX4" fmla="*/ -151 w 499752"/>
                <a:gd name="connsiteY4" fmla="*/ 88184 h 88131"/>
                <a:gd name="connsiteX5" fmla="*/ 499602 w 499752"/>
                <a:gd name="connsiteY5" fmla="*/ 88184 h 88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9752" h="88131">
                  <a:moveTo>
                    <a:pt x="499602" y="25112"/>
                  </a:moveTo>
                  <a:cubicBezTo>
                    <a:pt x="499602" y="11227"/>
                    <a:pt x="487794" y="52"/>
                    <a:pt x="473105" y="52"/>
                  </a:cubicBezTo>
                  <a:lnTo>
                    <a:pt x="26345" y="52"/>
                  </a:lnTo>
                  <a:cubicBezTo>
                    <a:pt x="11657" y="52"/>
                    <a:pt x="-151" y="11227"/>
                    <a:pt x="-151" y="25112"/>
                  </a:cubicBezTo>
                  <a:lnTo>
                    <a:pt x="-151" y="88184"/>
                  </a:lnTo>
                  <a:lnTo>
                    <a:pt x="499602" y="88184"/>
                  </a:lnTo>
                  <a:close/>
                </a:path>
              </a:pathLst>
            </a:custGeom>
            <a:solidFill>
              <a:srgbClr val="28366B"/>
            </a:solidFill>
            <a:ln w="270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3" name="フリーフォーム: 図形 172">
              <a:extLst>
                <a:ext uri="{FF2B5EF4-FFF2-40B4-BE49-F238E27FC236}">
                  <a16:creationId xmlns:a16="http://schemas.microsoft.com/office/drawing/2014/main" id="{31B93194-B25A-A527-A658-8559AC291C6F}"/>
                </a:ext>
              </a:extLst>
            </p:cNvPr>
            <p:cNvSpPr/>
            <p:nvPr/>
          </p:nvSpPr>
          <p:spPr>
            <a:xfrm>
              <a:off x="4525154" y="2865624"/>
              <a:ext cx="439000" cy="42197"/>
            </a:xfrm>
            <a:custGeom>
              <a:avLst/>
              <a:gdLst>
                <a:gd name="connsiteX0" fmla="*/ 397294 w 442267"/>
                <a:gd name="connsiteY0" fmla="*/ 323 h 42511"/>
                <a:gd name="connsiteX1" fmla="*/ 442388 w 442267"/>
                <a:gd name="connsiteY1" fmla="*/ 45416 h 42511"/>
                <a:gd name="connsiteX2" fmla="*/ 442388 w 442267"/>
                <a:gd name="connsiteY2" fmla="*/ -2259 h 42511"/>
                <a:gd name="connsiteX3" fmla="*/ 397294 w 442267"/>
                <a:gd name="connsiteY3" fmla="*/ 42834 h 42511"/>
                <a:gd name="connsiteX4" fmla="*/ 45214 w 442267"/>
                <a:gd name="connsiteY4" fmla="*/ 42834 h 42511"/>
                <a:gd name="connsiteX5" fmla="*/ 120 w 442267"/>
                <a:gd name="connsiteY5" fmla="*/ -2259 h 42511"/>
                <a:gd name="connsiteX6" fmla="*/ 120 w 442267"/>
                <a:gd name="connsiteY6" fmla="*/ 45416 h 42511"/>
                <a:gd name="connsiteX7" fmla="*/ 45214 w 442267"/>
                <a:gd name="connsiteY7" fmla="*/ 323 h 42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2267" h="42511">
                  <a:moveTo>
                    <a:pt x="397294" y="323"/>
                  </a:moveTo>
                  <a:cubicBezTo>
                    <a:pt x="422199" y="323"/>
                    <a:pt x="442388" y="20512"/>
                    <a:pt x="442388" y="45416"/>
                  </a:cubicBezTo>
                  <a:lnTo>
                    <a:pt x="442388" y="-2259"/>
                  </a:lnTo>
                  <a:cubicBezTo>
                    <a:pt x="442388" y="22646"/>
                    <a:pt x="422199" y="42834"/>
                    <a:pt x="397294" y="42834"/>
                  </a:cubicBezTo>
                  <a:lnTo>
                    <a:pt x="45214" y="42834"/>
                  </a:lnTo>
                  <a:cubicBezTo>
                    <a:pt x="20309" y="42834"/>
                    <a:pt x="120" y="22645"/>
                    <a:pt x="120" y="-2259"/>
                  </a:cubicBezTo>
                  <a:lnTo>
                    <a:pt x="120" y="45416"/>
                  </a:lnTo>
                  <a:cubicBezTo>
                    <a:pt x="120" y="20511"/>
                    <a:pt x="20309" y="323"/>
                    <a:pt x="45214" y="323"/>
                  </a:cubicBezTo>
                  <a:close/>
                </a:path>
              </a:pathLst>
            </a:custGeom>
            <a:noFill/>
            <a:ln w="27001" cap="flat">
              <a:solidFill>
                <a:srgbClr val="28366B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0723" name="四角形: 角を丸くする 10722">
              <a:extLst>
                <a:ext uri="{FF2B5EF4-FFF2-40B4-BE49-F238E27FC236}">
                  <a16:creationId xmlns:a16="http://schemas.microsoft.com/office/drawing/2014/main" id="{1924E721-BAC9-B5F8-4291-786640B76258}"/>
                </a:ext>
              </a:extLst>
            </p:cNvPr>
            <p:cNvSpPr/>
            <p:nvPr/>
          </p:nvSpPr>
          <p:spPr>
            <a:xfrm>
              <a:off x="4175983" y="2469353"/>
              <a:ext cx="289446" cy="496704"/>
            </a:xfrm>
            <a:prstGeom prst="roundRect">
              <a:avLst/>
            </a:pr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10715" name="グループ化 10714">
              <a:extLst>
                <a:ext uri="{FF2B5EF4-FFF2-40B4-BE49-F238E27FC236}">
                  <a16:creationId xmlns:a16="http://schemas.microsoft.com/office/drawing/2014/main" id="{F171B4DB-1156-52CB-3719-8D5C2EB8676F}"/>
                </a:ext>
              </a:extLst>
            </p:cNvPr>
            <p:cNvGrpSpPr/>
            <p:nvPr/>
          </p:nvGrpSpPr>
          <p:grpSpPr>
            <a:xfrm rot="16200000">
              <a:off x="4895990" y="2565733"/>
              <a:ext cx="497365" cy="303425"/>
              <a:chOff x="5721411" y="2329746"/>
              <a:chExt cx="501066" cy="305683"/>
            </a:xfrm>
          </p:grpSpPr>
          <p:grpSp>
            <p:nvGrpSpPr>
              <p:cNvPr id="10714" name="グループ化 10713">
                <a:extLst>
                  <a:ext uri="{FF2B5EF4-FFF2-40B4-BE49-F238E27FC236}">
                    <a16:creationId xmlns:a16="http://schemas.microsoft.com/office/drawing/2014/main" id="{890A3D7E-66AA-A263-6064-3E8724D6A08B}"/>
                  </a:ext>
                </a:extLst>
              </p:cNvPr>
              <p:cNvGrpSpPr/>
              <p:nvPr/>
            </p:nvGrpSpPr>
            <p:grpSpPr>
              <a:xfrm>
                <a:off x="5721411" y="2329746"/>
                <a:ext cx="501066" cy="302039"/>
                <a:chOff x="5721411" y="2329746"/>
                <a:chExt cx="501066" cy="302039"/>
              </a:xfrm>
            </p:grpSpPr>
            <p:sp>
              <p:nvSpPr>
                <p:cNvPr id="160" name="フリーフォーム: 図形 159">
                  <a:extLst>
                    <a:ext uri="{FF2B5EF4-FFF2-40B4-BE49-F238E27FC236}">
                      <a16:creationId xmlns:a16="http://schemas.microsoft.com/office/drawing/2014/main" id="{DF49D079-5375-F006-2718-F58D6CD3927A}"/>
                    </a:ext>
                  </a:extLst>
                </p:cNvPr>
                <p:cNvSpPr/>
                <p:nvPr/>
              </p:nvSpPr>
              <p:spPr>
                <a:xfrm rot="16200000" flipV="1">
                  <a:off x="5826290" y="2224867"/>
                  <a:ext cx="290012" cy="499770"/>
                </a:xfrm>
                <a:custGeom>
                  <a:avLst/>
                  <a:gdLst>
                    <a:gd name="connsiteX0" fmla="*/ 236881 w 290012"/>
                    <a:gd name="connsiteY0" fmla="*/ 369 h 499770"/>
                    <a:gd name="connsiteX1" fmla="*/ 290108 w 290012"/>
                    <a:gd name="connsiteY1" fmla="*/ 56595 h 499770"/>
                    <a:gd name="connsiteX2" fmla="*/ 290108 w 290012"/>
                    <a:gd name="connsiteY2" fmla="*/ 443913 h 499770"/>
                    <a:gd name="connsiteX3" fmla="*/ 236881 w 290012"/>
                    <a:gd name="connsiteY3" fmla="*/ 500139 h 499770"/>
                    <a:gd name="connsiteX4" fmla="*/ 53322 w 290012"/>
                    <a:gd name="connsiteY4" fmla="*/ 500139 h 499770"/>
                    <a:gd name="connsiteX5" fmla="*/ 95 w 290012"/>
                    <a:gd name="connsiteY5" fmla="*/ 443913 h 499770"/>
                    <a:gd name="connsiteX6" fmla="*/ 95 w 290012"/>
                    <a:gd name="connsiteY6" fmla="*/ 56595 h 499770"/>
                    <a:gd name="connsiteX7" fmla="*/ 53322 w 290012"/>
                    <a:gd name="connsiteY7" fmla="*/ 369 h 4997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90012" h="499770">
                      <a:moveTo>
                        <a:pt x="236881" y="369"/>
                      </a:moveTo>
                      <a:cubicBezTo>
                        <a:pt x="266277" y="369"/>
                        <a:pt x="290108" y="25542"/>
                        <a:pt x="290108" y="56595"/>
                      </a:cubicBezTo>
                      <a:lnTo>
                        <a:pt x="290108" y="443913"/>
                      </a:lnTo>
                      <a:cubicBezTo>
                        <a:pt x="290108" y="474966"/>
                        <a:pt x="266277" y="500139"/>
                        <a:pt x="236881" y="500139"/>
                      </a:cubicBezTo>
                      <a:lnTo>
                        <a:pt x="53322" y="500139"/>
                      </a:lnTo>
                      <a:cubicBezTo>
                        <a:pt x="23926" y="500139"/>
                        <a:pt x="95" y="474966"/>
                        <a:pt x="95" y="443913"/>
                      </a:cubicBezTo>
                      <a:lnTo>
                        <a:pt x="95" y="56595"/>
                      </a:lnTo>
                      <a:cubicBezTo>
                        <a:pt x="95" y="25542"/>
                        <a:pt x="23926" y="369"/>
                        <a:pt x="53322" y="369"/>
                      </a:cubicBezTo>
                      <a:close/>
                    </a:path>
                  </a:pathLst>
                </a:custGeom>
                <a:solidFill>
                  <a:srgbClr val="4861BF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61" name="フリーフォーム: 図形 160">
                  <a:extLst>
                    <a:ext uri="{FF2B5EF4-FFF2-40B4-BE49-F238E27FC236}">
                      <a16:creationId xmlns:a16="http://schemas.microsoft.com/office/drawing/2014/main" id="{237B477E-4C7B-F08F-4082-B8E46DB086DA}"/>
                    </a:ext>
                  </a:extLst>
                </p:cNvPr>
                <p:cNvSpPr/>
                <p:nvPr/>
              </p:nvSpPr>
              <p:spPr>
                <a:xfrm>
                  <a:off x="5722726" y="2543654"/>
                  <a:ext cx="499751" cy="88131"/>
                </a:xfrm>
                <a:custGeom>
                  <a:avLst/>
                  <a:gdLst>
                    <a:gd name="connsiteX0" fmla="*/ 499601 w 499751"/>
                    <a:gd name="connsiteY0" fmla="*/ 63204 h 88131"/>
                    <a:gd name="connsiteX1" fmla="*/ 473106 w 499751"/>
                    <a:gd name="connsiteY1" fmla="*/ 88264 h 88131"/>
                    <a:gd name="connsiteX2" fmla="*/ 26345 w 499751"/>
                    <a:gd name="connsiteY2" fmla="*/ 88264 h 88131"/>
                    <a:gd name="connsiteX3" fmla="*/ -151 w 499751"/>
                    <a:gd name="connsiteY3" fmla="*/ 63204 h 88131"/>
                    <a:gd name="connsiteX4" fmla="*/ -151 w 499751"/>
                    <a:gd name="connsiteY4" fmla="*/ 132 h 88131"/>
                    <a:gd name="connsiteX5" fmla="*/ 499601 w 499751"/>
                    <a:gd name="connsiteY5" fmla="*/ 132 h 881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99751" h="88131">
                      <a:moveTo>
                        <a:pt x="499601" y="63204"/>
                      </a:moveTo>
                      <a:cubicBezTo>
                        <a:pt x="499601" y="77089"/>
                        <a:pt x="487793" y="88264"/>
                        <a:pt x="473106" y="88264"/>
                      </a:cubicBezTo>
                      <a:lnTo>
                        <a:pt x="26345" y="88264"/>
                      </a:lnTo>
                      <a:cubicBezTo>
                        <a:pt x="11657" y="88264"/>
                        <a:pt x="-151" y="77089"/>
                        <a:pt x="-151" y="63204"/>
                      </a:cubicBezTo>
                      <a:lnTo>
                        <a:pt x="-151" y="132"/>
                      </a:lnTo>
                      <a:lnTo>
                        <a:pt x="499601" y="132"/>
                      </a:lnTo>
                      <a:close/>
                    </a:path>
                  </a:pathLst>
                </a:custGeom>
                <a:solidFill>
                  <a:srgbClr val="28366B"/>
                </a:solidFill>
                <a:ln w="2700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713" name="四角形: 角を丸くする 10712">
                <a:extLst>
                  <a:ext uri="{FF2B5EF4-FFF2-40B4-BE49-F238E27FC236}">
                    <a16:creationId xmlns:a16="http://schemas.microsoft.com/office/drawing/2014/main" id="{79197A3D-C42E-8576-B65F-5722F7863C33}"/>
                  </a:ext>
                </a:extLst>
              </p:cNvPr>
              <p:cNvSpPr/>
              <p:nvPr/>
            </p:nvSpPr>
            <p:spPr>
              <a:xfrm rot="5400000">
                <a:off x="5825811" y="2239429"/>
                <a:ext cx="291600" cy="500400"/>
              </a:xfrm>
              <a:prstGeom prst="roundRect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5" name="フリーフォーム: 図形 174">
              <a:extLst>
                <a:ext uri="{FF2B5EF4-FFF2-40B4-BE49-F238E27FC236}">
                  <a16:creationId xmlns:a16="http://schemas.microsoft.com/office/drawing/2014/main" id="{B1990D3B-FAE0-CE54-A196-BB1A63AF53B3}"/>
                </a:ext>
              </a:extLst>
            </p:cNvPr>
            <p:cNvSpPr/>
            <p:nvPr/>
          </p:nvSpPr>
          <p:spPr>
            <a:xfrm rot="16200000">
              <a:off x="4072480" y="2495116"/>
              <a:ext cx="1327414" cy="1204211"/>
            </a:xfrm>
            <a:custGeom>
              <a:avLst/>
              <a:gdLst>
                <a:gd name="connsiteX0" fmla="*/ 1337114 w 1337293"/>
                <a:gd name="connsiteY0" fmla="*/ 92 h 1213175"/>
                <a:gd name="connsiteX1" fmla="*/ 1254998 w 1337293"/>
                <a:gd name="connsiteY1" fmla="*/ 92 h 1213175"/>
                <a:gd name="connsiteX2" fmla="*/ 1228610 w 1337293"/>
                <a:gd name="connsiteY2" fmla="*/ 26462 h 1213175"/>
                <a:gd name="connsiteX3" fmla="*/ 1228610 w 1337293"/>
                <a:gd name="connsiteY3" fmla="*/ 199309 h 1213175"/>
                <a:gd name="connsiteX4" fmla="*/ 890210 w 1337293"/>
                <a:gd name="connsiteY4" fmla="*/ 199309 h 1213175"/>
                <a:gd name="connsiteX5" fmla="*/ 798517 w 1337293"/>
                <a:gd name="connsiteY5" fmla="*/ 216845 h 1213175"/>
                <a:gd name="connsiteX6" fmla="*/ 425053 w 1337293"/>
                <a:gd name="connsiteY6" fmla="*/ 369222 h 1213175"/>
                <a:gd name="connsiteX7" fmla="*/ 418069 w 1337293"/>
                <a:gd name="connsiteY7" fmla="*/ 395290 h 1213175"/>
                <a:gd name="connsiteX8" fmla="*/ 395713 w 1337293"/>
                <a:gd name="connsiteY8" fmla="*/ 395588 h 1213175"/>
                <a:gd name="connsiteX9" fmla="*/ 377209 w 1337293"/>
                <a:gd name="connsiteY9" fmla="*/ 469385 h 1213175"/>
                <a:gd name="connsiteX10" fmla="*/ 327241 w 1337293"/>
                <a:gd name="connsiteY10" fmla="*/ 471412 h 1213175"/>
                <a:gd name="connsiteX11" fmla="*/ 328285 w 1337293"/>
                <a:gd name="connsiteY11" fmla="*/ 404376 h 1213175"/>
                <a:gd name="connsiteX12" fmla="*/ 210961 w 1337293"/>
                <a:gd name="connsiteY12" fmla="*/ 413171 h 1213175"/>
                <a:gd name="connsiteX13" fmla="*/ 210961 w 1337293"/>
                <a:gd name="connsiteY13" fmla="*/ 503012 h 1213175"/>
                <a:gd name="connsiteX14" fmla="*/ 152317 w 1337293"/>
                <a:gd name="connsiteY14" fmla="*/ 509698 h 1213175"/>
                <a:gd name="connsiteX15" fmla="*/ 152317 w 1337293"/>
                <a:gd name="connsiteY15" fmla="*/ 424882 h 1213175"/>
                <a:gd name="connsiteX16" fmla="*/ -180 w 1337293"/>
                <a:gd name="connsiteY16" fmla="*/ 445387 h 1213175"/>
                <a:gd name="connsiteX17" fmla="*/ -180 w 1337293"/>
                <a:gd name="connsiteY17" fmla="*/ 767973 h 1213175"/>
                <a:gd name="connsiteX18" fmla="*/ 152317 w 1337293"/>
                <a:gd name="connsiteY18" fmla="*/ 788482 h 1213175"/>
                <a:gd name="connsiteX19" fmla="*/ 152317 w 1337293"/>
                <a:gd name="connsiteY19" fmla="*/ 718044 h 1213175"/>
                <a:gd name="connsiteX20" fmla="*/ 210961 w 1337293"/>
                <a:gd name="connsiteY20" fmla="*/ 726015 h 1213175"/>
                <a:gd name="connsiteX21" fmla="*/ 210961 w 1337293"/>
                <a:gd name="connsiteY21" fmla="*/ 800193 h 1213175"/>
                <a:gd name="connsiteX22" fmla="*/ 328285 w 1337293"/>
                <a:gd name="connsiteY22" fmla="*/ 808987 h 1213175"/>
                <a:gd name="connsiteX23" fmla="*/ 328285 w 1337293"/>
                <a:gd name="connsiteY23" fmla="*/ 741948 h 1213175"/>
                <a:gd name="connsiteX24" fmla="*/ 374293 w 1337293"/>
                <a:gd name="connsiteY24" fmla="*/ 748194 h 1213175"/>
                <a:gd name="connsiteX25" fmla="*/ 395713 w 1337293"/>
                <a:gd name="connsiteY25" fmla="*/ 817775 h 1213175"/>
                <a:gd name="connsiteX26" fmla="*/ 418069 w 1337293"/>
                <a:gd name="connsiteY26" fmla="*/ 818074 h 1213175"/>
                <a:gd name="connsiteX27" fmla="*/ 425053 w 1337293"/>
                <a:gd name="connsiteY27" fmla="*/ 844142 h 1213175"/>
                <a:gd name="connsiteX28" fmla="*/ 798517 w 1337293"/>
                <a:gd name="connsiteY28" fmla="*/ 996519 h 1213175"/>
                <a:gd name="connsiteX29" fmla="*/ 890210 w 1337293"/>
                <a:gd name="connsiteY29" fmla="*/ 1014054 h 1213175"/>
                <a:gd name="connsiteX30" fmla="*/ 1228610 w 1337293"/>
                <a:gd name="connsiteY30" fmla="*/ 1014054 h 1213175"/>
                <a:gd name="connsiteX31" fmla="*/ 1228610 w 1337293"/>
                <a:gd name="connsiteY31" fmla="*/ 1186901 h 1213175"/>
                <a:gd name="connsiteX32" fmla="*/ 1254998 w 1337293"/>
                <a:gd name="connsiteY32" fmla="*/ 1213268 h 1213175"/>
                <a:gd name="connsiteX33" fmla="*/ 1337114 w 1337293"/>
                <a:gd name="connsiteY33" fmla="*/ 1213268 h 121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337293" h="1213175">
                  <a:moveTo>
                    <a:pt x="1337114" y="92"/>
                  </a:moveTo>
                  <a:lnTo>
                    <a:pt x="1254998" y="92"/>
                  </a:lnTo>
                  <a:lnTo>
                    <a:pt x="1228610" y="26462"/>
                  </a:lnTo>
                  <a:lnTo>
                    <a:pt x="1228610" y="199309"/>
                  </a:lnTo>
                  <a:lnTo>
                    <a:pt x="890210" y="199309"/>
                  </a:lnTo>
                  <a:cubicBezTo>
                    <a:pt x="859213" y="200616"/>
                    <a:pt x="829801" y="205188"/>
                    <a:pt x="798517" y="216845"/>
                  </a:cubicBezTo>
                  <a:lnTo>
                    <a:pt x="425053" y="369222"/>
                  </a:lnTo>
                  <a:lnTo>
                    <a:pt x="418069" y="395290"/>
                  </a:lnTo>
                  <a:lnTo>
                    <a:pt x="395713" y="395588"/>
                  </a:lnTo>
                  <a:lnTo>
                    <a:pt x="377209" y="469385"/>
                  </a:lnTo>
                  <a:lnTo>
                    <a:pt x="327241" y="471412"/>
                  </a:lnTo>
                  <a:lnTo>
                    <a:pt x="328285" y="404376"/>
                  </a:lnTo>
                  <a:lnTo>
                    <a:pt x="210961" y="413171"/>
                  </a:lnTo>
                  <a:lnTo>
                    <a:pt x="210961" y="503012"/>
                  </a:lnTo>
                  <a:lnTo>
                    <a:pt x="152317" y="509698"/>
                  </a:lnTo>
                  <a:lnTo>
                    <a:pt x="152317" y="424882"/>
                  </a:lnTo>
                  <a:lnTo>
                    <a:pt x="-180" y="445387"/>
                  </a:lnTo>
                  <a:lnTo>
                    <a:pt x="-180" y="767973"/>
                  </a:lnTo>
                  <a:lnTo>
                    <a:pt x="152317" y="788482"/>
                  </a:lnTo>
                  <a:lnTo>
                    <a:pt x="152317" y="718044"/>
                  </a:lnTo>
                  <a:lnTo>
                    <a:pt x="210961" y="726015"/>
                  </a:lnTo>
                  <a:lnTo>
                    <a:pt x="210961" y="800193"/>
                  </a:lnTo>
                  <a:lnTo>
                    <a:pt x="328285" y="808987"/>
                  </a:lnTo>
                  <a:lnTo>
                    <a:pt x="328285" y="741948"/>
                  </a:lnTo>
                  <a:lnTo>
                    <a:pt x="374293" y="748194"/>
                  </a:lnTo>
                  <a:lnTo>
                    <a:pt x="395713" y="817775"/>
                  </a:lnTo>
                  <a:lnTo>
                    <a:pt x="418069" y="818074"/>
                  </a:lnTo>
                  <a:lnTo>
                    <a:pt x="425053" y="844142"/>
                  </a:lnTo>
                  <a:lnTo>
                    <a:pt x="798517" y="996519"/>
                  </a:lnTo>
                  <a:cubicBezTo>
                    <a:pt x="829801" y="1008176"/>
                    <a:pt x="859213" y="1012744"/>
                    <a:pt x="890210" y="1014054"/>
                  </a:cubicBezTo>
                  <a:lnTo>
                    <a:pt x="1228610" y="1014054"/>
                  </a:lnTo>
                  <a:lnTo>
                    <a:pt x="1228610" y="1186901"/>
                  </a:lnTo>
                  <a:lnTo>
                    <a:pt x="1254998" y="1213268"/>
                  </a:lnTo>
                  <a:lnTo>
                    <a:pt x="1337114" y="1213268"/>
                  </a:lnTo>
                  <a:close/>
                </a:path>
              </a:pathLst>
            </a:custGeom>
            <a:solidFill>
              <a:srgbClr val="4861BF"/>
            </a:solidFill>
            <a:ln w="270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77" name="フリーフォーム: 図形 176">
              <a:extLst>
                <a:ext uri="{FF2B5EF4-FFF2-40B4-BE49-F238E27FC236}">
                  <a16:creationId xmlns:a16="http://schemas.microsoft.com/office/drawing/2014/main" id="{EC1E4AEB-4645-B97E-7E31-794C1FC02930}"/>
                </a:ext>
              </a:extLst>
            </p:cNvPr>
            <p:cNvSpPr/>
            <p:nvPr/>
          </p:nvSpPr>
          <p:spPr>
            <a:xfrm rot="16200000">
              <a:off x="4046690" y="2802953"/>
              <a:ext cx="809090" cy="264925"/>
            </a:xfrm>
            <a:custGeom>
              <a:avLst/>
              <a:gdLst>
                <a:gd name="connsiteX0" fmla="*/ 814944 w 815111"/>
                <a:gd name="connsiteY0" fmla="*/ 207 h 266897"/>
                <a:gd name="connsiteX1" fmla="*/ 814513 w 815111"/>
                <a:gd name="connsiteY1" fmla="*/ 70 h 266897"/>
                <a:gd name="connsiteX2" fmla="*/ 814513 w 815111"/>
                <a:gd name="connsiteY2" fmla="*/ 13217 h 266897"/>
                <a:gd name="connsiteX3" fmla="*/ 474385 w 815111"/>
                <a:gd name="connsiteY3" fmla="*/ 13217 h 266897"/>
                <a:gd name="connsiteX4" fmla="*/ 382225 w 815111"/>
                <a:gd name="connsiteY4" fmla="*/ 30756 h 266897"/>
                <a:gd name="connsiteX5" fmla="*/ 6852 w 815111"/>
                <a:gd name="connsiteY5" fmla="*/ 183130 h 266897"/>
                <a:gd name="connsiteX6" fmla="*/ -168 w 815111"/>
                <a:gd name="connsiteY6" fmla="*/ 209201 h 266897"/>
                <a:gd name="connsiteX7" fmla="*/ -168 w 815111"/>
                <a:gd name="connsiteY7" fmla="*/ 266967 h 266897"/>
                <a:gd name="connsiteX8" fmla="*/ 341400 w 815111"/>
                <a:gd name="connsiteY8" fmla="*/ 105615 h 266897"/>
                <a:gd name="connsiteX9" fmla="*/ 475537 w 815111"/>
                <a:gd name="connsiteY9" fmla="*/ 76368 h 266897"/>
                <a:gd name="connsiteX10" fmla="*/ 814944 w 815111"/>
                <a:gd name="connsiteY10" fmla="*/ 76368 h 26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5111" h="266897">
                  <a:moveTo>
                    <a:pt x="814944" y="207"/>
                  </a:moveTo>
                  <a:lnTo>
                    <a:pt x="814513" y="70"/>
                  </a:lnTo>
                  <a:lnTo>
                    <a:pt x="814513" y="13217"/>
                  </a:lnTo>
                  <a:lnTo>
                    <a:pt x="474385" y="13217"/>
                  </a:lnTo>
                  <a:cubicBezTo>
                    <a:pt x="443245" y="14528"/>
                    <a:pt x="413688" y="19096"/>
                    <a:pt x="382225" y="30756"/>
                  </a:cubicBezTo>
                  <a:lnTo>
                    <a:pt x="6852" y="183130"/>
                  </a:lnTo>
                  <a:lnTo>
                    <a:pt x="-168" y="209201"/>
                  </a:lnTo>
                  <a:lnTo>
                    <a:pt x="-168" y="266967"/>
                  </a:lnTo>
                  <a:lnTo>
                    <a:pt x="341400" y="105615"/>
                  </a:lnTo>
                  <a:cubicBezTo>
                    <a:pt x="370237" y="87892"/>
                    <a:pt x="425893" y="77834"/>
                    <a:pt x="475537" y="76368"/>
                  </a:cubicBezTo>
                  <a:lnTo>
                    <a:pt x="814944" y="76368"/>
                  </a:lnTo>
                  <a:close/>
                </a:path>
              </a:pathLst>
            </a:custGeom>
            <a:solidFill>
              <a:srgbClr val="28366B"/>
            </a:solidFill>
            <a:ln w="8999" cap="flat">
              <a:solidFill>
                <a:srgbClr val="35468C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8" name="フリーフォーム: 図形 177">
              <a:extLst>
                <a:ext uri="{FF2B5EF4-FFF2-40B4-BE49-F238E27FC236}">
                  <a16:creationId xmlns:a16="http://schemas.microsoft.com/office/drawing/2014/main" id="{5D2C1269-F428-C613-8C16-D3A2F8FE4417}"/>
                </a:ext>
              </a:extLst>
            </p:cNvPr>
            <p:cNvSpPr/>
            <p:nvPr/>
          </p:nvSpPr>
          <p:spPr>
            <a:xfrm rot="16200000">
              <a:off x="4615008" y="2806165"/>
              <a:ext cx="803694" cy="263896"/>
            </a:xfrm>
            <a:custGeom>
              <a:avLst/>
              <a:gdLst>
                <a:gd name="connsiteX0" fmla="*/ 809508 w 809675"/>
                <a:gd name="connsiteY0" fmla="*/ 265837 h 265860"/>
                <a:gd name="connsiteX1" fmla="*/ 809076 w 809675"/>
                <a:gd name="connsiteY1" fmla="*/ 265974 h 265860"/>
                <a:gd name="connsiteX2" fmla="*/ 809076 w 809675"/>
                <a:gd name="connsiteY2" fmla="*/ 252827 h 265860"/>
                <a:gd name="connsiteX3" fmla="*/ 470676 w 809675"/>
                <a:gd name="connsiteY3" fmla="*/ 252827 h 265860"/>
                <a:gd name="connsiteX4" fmla="*/ 378984 w 809675"/>
                <a:gd name="connsiteY4" fmla="*/ 235288 h 265860"/>
                <a:gd name="connsiteX5" fmla="*/ 5520 w 809675"/>
                <a:gd name="connsiteY5" fmla="*/ 82914 h 265860"/>
                <a:gd name="connsiteX6" fmla="*/ -168 w 809675"/>
                <a:gd name="connsiteY6" fmla="*/ 61681 h 265860"/>
                <a:gd name="connsiteX7" fmla="*/ -168 w 809675"/>
                <a:gd name="connsiteY7" fmla="*/ 114 h 265860"/>
                <a:gd name="connsiteX8" fmla="*/ 338376 w 809675"/>
                <a:gd name="connsiteY8" fmla="*/ 160429 h 265860"/>
                <a:gd name="connsiteX9" fmla="*/ 471829 w 809675"/>
                <a:gd name="connsiteY9" fmla="*/ 189676 h 265860"/>
                <a:gd name="connsiteX10" fmla="*/ 809508 w 809675"/>
                <a:gd name="connsiteY10" fmla="*/ 189676 h 265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9675" h="265860">
                  <a:moveTo>
                    <a:pt x="809508" y="265837"/>
                  </a:moveTo>
                  <a:lnTo>
                    <a:pt x="809076" y="265974"/>
                  </a:lnTo>
                  <a:lnTo>
                    <a:pt x="809076" y="252827"/>
                  </a:lnTo>
                  <a:lnTo>
                    <a:pt x="470676" y="252827"/>
                  </a:lnTo>
                  <a:cubicBezTo>
                    <a:pt x="439681" y="251517"/>
                    <a:pt x="410269" y="246948"/>
                    <a:pt x="378984" y="235288"/>
                  </a:cubicBezTo>
                  <a:lnTo>
                    <a:pt x="5520" y="82914"/>
                  </a:lnTo>
                  <a:lnTo>
                    <a:pt x="-168" y="61681"/>
                  </a:lnTo>
                  <a:lnTo>
                    <a:pt x="-168" y="114"/>
                  </a:lnTo>
                  <a:lnTo>
                    <a:pt x="338376" y="160429"/>
                  </a:lnTo>
                  <a:cubicBezTo>
                    <a:pt x="367068" y="178152"/>
                    <a:pt x="422437" y="188214"/>
                    <a:pt x="471829" y="189676"/>
                  </a:cubicBezTo>
                  <a:lnTo>
                    <a:pt x="809508" y="189676"/>
                  </a:lnTo>
                  <a:close/>
                </a:path>
              </a:pathLst>
            </a:custGeom>
            <a:solidFill>
              <a:srgbClr val="28366B"/>
            </a:solidFill>
            <a:ln w="8999" cap="flat">
              <a:solidFill>
                <a:srgbClr val="35468C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0656" name="フリーフォーム: 図形 10655">
              <a:extLst>
                <a:ext uri="{FF2B5EF4-FFF2-40B4-BE49-F238E27FC236}">
                  <a16:creationId xmlns:a16="http://schemas.microsoft.com/office/drawing/2014/main" id="{8EE3FE33-B56D-60A0-B69D-59C2B2BCF5C5}"/>
                </a:ext>
              </a:extLst>
            </p:cNvPr>
            <p:cNvSpPr/>
            <p:nvPr/>
          </p:nvSpPr>
          <p:spPr>
            <a:xfrm rot="16200000">
              <a:off x="4718161" y="3150411"/>
              <a:ext cx="40558" cy="419656"/>
            </a:xfrm>
            <a:custGeom>
              <a:avLst/>
              <a:gdLst>
                <a:gd name="connsiteX0" fmla="*/ 40660 w 40860"/>
                <a:gd name="connsiteY0" fmla="*/ 92 h 422780"/>
                <a:gd name="connsiteX1" fmla="*/ 18232 w 40860"/>
                <a:gd name="connsiteY1" fmla="*/ 92 h 422780"/>
                <a:gd name="connsiteX2" fmla="*/ -201 w 40860"/>
                <a:gd name="connsiteY2" fmla="*/ 74187 h 422780"/>
                <a:gd name="connsiteX3" fmla="*/ -201 w 40860"/>
                <a:gd name="connsiteY3" fmla="*/ 353036 h 422780"/>
                <a:gd name="connsiteX4" fmla="*/ 18304 w 40860"/>
                <a:gd name="connsiteY4" fmla="*/ 422574 h 422780"/>
                <a:gd name="connsiteX5" fmla="*/ 40660 w 40860"/>
                <a:gd name="connsiteY5" fmla="*/ 422873 h 422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860" h="422780">
                  <a:moveTo>
                    <a:pt x="40660" y="92"/>
                  </a:moveTo>
                  <a:lnTo>
                    <a:pt x="18232" y="92"/>
                  </a:lnTo>
                  <a:lnTo>
                    <a:pt x="-201" y="74187"/>
                  </a:lnTo>
                  <a:lnTo>
                    <a:pt x="-201" y="353036"/>
                  </a:lnTo>
                  <a:lnTo>
                    <a:pt x="18304" y="422574"/>
                  </a:lnTo>
                  <a:lnTo>
                    <a:pt x="40660" y="422873"/>
                  </a:lnTo>
                  <a:close/>
                </a:path>
              </a:pathLst>
            </a:custGeom>
            <a:solidFill>
              <a:srgbClr val="212D59"/>
            </a:solidFill>
            <a:ln w="72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cxnSp>
          <p:nvCxnSpPr>
            <p:cNvPr id="10652" name="直線コネクタ 10651">
              <a:extLst>
                <a:ext uri="{FF2B5EF4-FFF2-40B4-BE49-F238E27FC236}">
                  <a16:creationId xmlns:a16="http://schemas.microsoft.com/office/drawing/2014/main" id="{B21206F6-030B-B026-F83F-0A92B1F0008A}"/>
                </a:ext>
              </a:extLst>
            </p:cNvPr>
            <p:cNvCxnSpPr>
              <a:cxnSpLocks/>
            </p:cNvCxnSpPr>
            <p:nvPr/>
          </p:nvCxnSpPr>
          <p:spPr>
            <a:xfrm>
              <a:off x="4529397" y="3339959"/>
              <a:ext cx="418088" cy="0"/>
            </a:xfrm>
            <a:prstGeom prst="line">
              <a:avLst/>
            </a:prstGeom>
            <a:ln w="9525">
              <a:solidFill>
                <a:srgbClr val="0808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45" name="フリーフォーム: 図形 9544">
              <a:extLst>
                <a:ext uri="{FF2B5EF4-FFF2-40B4-BE49-F238E27FC236}">
                  <a16:creationId xmlns:a16="http://schemas.microsoft.com/office/drawing/2014/main" id="{940473A2-377D-32D1-883D-41A1762E00A8}"/>
                </a:ext>
              </a:extLst>
            </p:cNvPr>
            <p:cNvSpPr/>
            <p:nvPr/>
          </p:nvSpPr>
          <p:spPr>
            <a:xfrm rot="16200000">
              <a:off x="4682340" y="1879455"/>
              <a:ext cx="107702" cy="1204200"/>
            </a:xfrm>
            <a:custGeom>
              <a:avLst/>
              <a:gdLst>
                <a:gd name="connsiteX0" fmla="*/ 26256 w 108504"/>
                <a:gd name="connsiteY0" fmla="*/ 1213257 h 1213164"/>
                <a:gd name="connsiteX1" fmla="*/ 108372 w 108504"/>
                <a:gd name="connsiteY1" fmla="*/ 1213257 h 1213164"/>
                <a:gd name="connsiteX2" fmla="*/ 108372 w 108504"/>
                <a:gd name="connsiteY2" fmla="*/ 92 h 1213164"/>
                <a:gd name="connsiteX3" fmla="*/ 26256 w 108504"/>
                <a:gd name="connsiteY3" fmla="*/ 92 h 1213164"/>
                <a:gd name="connsiteX4" fmla="*/ -132 w 108504"/>
                <a:gd name="connsiteY4" fmla="*/ 26462 h 1213164"/>
                <a:gd name="connsiteX5" fmla="*/ -132 w 108504"/>
                <a:gd name="connsiteY5" fmla="*/ 1186891 h 121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8504" h="1213164">
                  <a:moveTo>
                    <a:pt x="26256" y="1213257"/>
                  </a:moveTo>
                  <a:lnTo>
                    <a:pt x="108372" y="1213257"/>
                  </a:lnTo>
                  <a:lnTo>
                    <a:pt x="108372" y="92"/>
                  </a:lnTo>
                  <a:lnTo>
                    <a:pt x="26256" y="92"/>
                  </a:lnTo>
                  <a:lnTo>
                    <a:pt x="-132" y="26462"/>
                  </a:lnTo>
                  <a:lnTo>
                    <a:pt x="-132" y="1186891"/>
                  </a:lnTo>
                  <a:close/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8980" name="グループ化 8979">
              <a:extLst>
                <a:ext uri="{FF2B5EF4-FFF2-40B4-BE49-F238E27FC236}">
                  <a16:creationId xmlns:a16="http://schemas.microsoft.com/office/drawing/2014/main" id="{C212834E-A1B1-509F-F750-12EAA516CA82}"/>
                </a:ext>
              </a:extLst>
            </p:cNvPr>
            <p:cNvGrpSpPr/>
            <p:nvPr/>
          </p:nvGrpSpPr>
          <p:grpSpPr>
            <a:xfrm>
              <a:off x="4535384" y="3377837"/>
              <a:ext cx="401622" cy="382348"/>
              <a:chOff x="2400868" y="3210162"/>
              <a:chExt cx="404611" cy="385193"/>
            </a:xfrm>
          </p:grpSpPr>
          <p:grpSp>
            <p:nvGrpSpPr>
              <p:cNvPr id="8979" name="グループ化 8978">
                <a:extLst>
                  <a:ext uri="{FF2B5EF4-FFF2-40B4-BE49-F238E27FC236}">
                    <a16:creationId xmlns:a16="http://schemas.microsoft.com/office/drawing/2014/main" id="{ECBF70AE-5DCE-B97D-E4B2-9497F2D4375F}"/>
                  </a:ext>
                </a:extLst>
              </p:cNvPr>
              <p:cNvGrpSpPr/>
              <p:nvPr/>
            </p:nvGrpSpPr>
            <p:grpSpPr>
              <a:xfrm>
                <a:off x="2463974" y="3210162"/>
                <a:ext cx="278399" cy="53611"/>
                <a:chOff x="2461966" y="3210162"/>
                <a:chExt cx="278399" cy="53611"/>
              </a:xfrm>
            </p:grpSpPr>
            <p:sp>
              <p:nvSpPr>
                <p:cNvPr id="10680" name="フリーフォーム: 図形 10679">
                  <a:extLst>
                    <a:ext uri="{FF2B5EF4-FFF2-40B4-BE49-F238E27FC236}">
                      <a16:creationId xmlns:a16="http://schemas.microsoft.com/office/drawing/2014/main" id="{8B300957-E9D5-EE74-347B-C0CB1763B99B}"/>
                    </a:ext>
                  </a:extLst>
                </p:cNvPr>
                <p:cNvSpPr/>
                <p:nvPr/>
              </p:nvSpPr>
              <p:spPr>
                <a:xfrm rot="16200000">
                  <a:off x="2466529" y="3207551"/>
                  <a:ext cx="51659" cy="60786"/>
                </a:xfrm>
                <a:custGeom>
                  <a:avLst/>
                  <a:gdLst>
                    <a:gd name="connsiteX0" fmla="*/ 51456 w 51659"/>
                    <a:gd name="connsiteY0" fmla="*/ 84 h 60786"/>
                    <a:gd name="connsiteX1" fmla="*/ 51456 w 51659"/>
                    <a:gd name="connsiteY1" fmla="*/ 60870 h 60786"/>
                    <a:gd name="connsiteX2" fmla="*/ -204 w 51659"/>
                    <a:gd name="connsiteY2" fmla="*/ 60870 h 60786"/>
                    <a:gd name="connsiteX3" fmla="*/ 1055 w 51659"/>
                    <a:gd name="connsiteY3" fmla="*/ 3745 h 607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659" h="60786">
                      <a:moveTo>
                        <a:pt x="51456" y="84"/>
                      </a:moveTo>
                      <a:lnTo>
                        <a:pt x="51456" y="60870"/>
                      </a:lnTo>
                      <a:lnTo>
                        <a:pt x="-204" y="60870"/>
                      </a:lnTo>
                      <a:lnTo>
                        <a:pt x="1055" y="3745"/>
                      </a:lnTo>
                      <a:close/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681" name="フリーフォーム: 図形 10680">
                  <a:extLst>
                    <a:ext uri="{FF2B5EF4-FFF2-40B4-BE49-F238E27FC236}">
                      <a16:creationId xmlns:a16="http://schemas.microsoft.com/office/drawing/2014/main" id="{3F5DD2B5-3CEB-B140-8265-F945D16685DB}"/>
                    </a:ext>
                  </a:extLst>
                </p:cNvPr>
                <p:cNvSpPr/>
                <p:nvPr/>
              </p:nvSpPr>
              <p:spPr>
                <a:xfrm rot="16200000">
                  <a:off x="2684124" y="3205617"/>
                  <a:ext cx="51695" cy="60786"/>
                </a:xfrm>
                <a:custGeom>
                  <a:avLst/>
                  <a:gdLst>
                    <a:gd name="connsiteX0" fmla="*/ 51492 w 51695"/>
                    <a:gd name="connsiteY0" fmla="*/ 60887 h 60786"/>
                    <a:gd name="connsiteX1" fmla="*/ 51492 w 51695"/>
                    <a:gd name="connsiteY1" fmla="*/ 101 h 60786"/>
                    <a:gd name="connsiteX2" fmla="*/ -204 w 51695"/>
                    <a:gd name="connsiteY2" fmla="*/ 101 h 60786"/>
                    <a:gd name="connsiteX3" fmla="*/ 1092 w 51695"/>
                    <a:gd name="connsiteY3" fmla="*/ 57226 h 607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695" h="60786">
                      <a:moveTo>
                        <a:pt x="51492" y="60887"/>
                      </a:moveTo>
                      <a:lnTo>
                        <a:pt x="51492" y="101"/>
                      </a:lnTo>
                      <a:lnTo>
                        <a:pt x="-204" y="101"/>
                      </a:lnTo>
                      <a:lnTo>
                        <a:pt x="1092" y="57226"/>
                      </a:lnTo>
                      <a:close/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8978" name="グループ化 8977">
                <a:extLst>
                  <a:ext uri="{FF2B5EF4-FFF2-40B4-BE49-F238E27FC236}">
                    <a16:creationId xmlns:a16="http://schemas.microsoft.com/office/drawing/2014/main" id="{4F5DF064-27D2-4C26-7CAC-F17E5D852F95}"/>
                  </a:ext>
                </a:extLst>
              </p:cNvPr>
              <p:cNvGrpSpPr/>
              <p:nvPr/>
            </p:nvGrpSpPr>
            <p:grpSpPr>
              <a:xfrm>
                <a:off x="2496458" y="3380587"/>
                <a:ext cx="223189" cy="71101"/>
                <a:chOff x="2500354" y="3380587"/>
                <a:chExt cx="223189" cy="71101"/>
              </a:xfrm>
            </p:grpSpPr>
            <p:sp>
              <p:nvSpPr>
                <p:cNvPr id="10679" name="フリーフォーム: 図形 10678">
                  <a:extLst>
                    <a:ext uri="{FF2B5EF4-FFF2-40B4-BE49-F238E27FC236}">
                      <a16:creationId xmlns:a16="http://schemas.microsoft.com/office/drawing/2014/main" id="{9F6BA8AD-E351-DF55-1311-0D80C9069950}"/>
                    </a:ext>
                  </a:extLst>
                </p:cNvPr>
                <p:cNvSpPr/>
                <p:nvPr/>
              </p:nvSpPr>
              <p:spPr>
                <a:xfrm rot="16200000">
                  <a:off x="2498795" y="3382146"/>
                  <a:ext cx="70271" cy="67154"/>
                </a:xfrm>
                <a:custGeom>
                  <a:avLst/>
                  <a:gdLst>
                    <a:gd name="connsiteX0" fmla="*/ 70055 w 70271"/>
                    <a:gd name="connsiteY0" fmla="*/ 87 h 67154"/>
                    <a:gd name="connsiteX1" fmla="*/ 70055 w 70271"/>
                    <a:gd name="connsiteY1" fmla="*/ 67241 h 67154"/>
                    <a:gd name="connsiteX2" fmla="*/ -217 w 70271"/>
                    <a:gd name="connsiteY2" fmla="*/ 67241 h 67154"/>
                    <a:gd name="connsiteX3" fmla="*/ 1547 w 70271"/>
                    <a:gd name="connsiteY3" fmla="*/ 4133 h 671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0271" h="67154">
                      <a:moveTo>
                        <a:pt x="70055" y="87"/>
                      </a:moveTo>
                      <a:lnTo>
                        <a:pt x="70055" y="67241"/>
                      </a:lnTo>
                      <a:lnTo>
                        <a:pt x="-217" y="67241"/>
                      </a:lnTo>
                      <a:lnTo>
                        <a:pt x="1547" y="4133"/>
                      </a:lnTo>
                      <a:close/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682" name="フリーフォーム: 図形 10681">
                  <a:extLst>
                    <a:ext uri="{FF2B5EF4-FFF2-40B4-BE49-F238E27FC236}">
                      <a16:creationId xmlns:a16="http://schemas.microsoft.com/office/drawing/2014/main" id="{B75A5AAC-C094-CBF5-A828-8306027FA455}"/>
                    </a:ext>
                  </a:extLst>
                </p:cNvPr>
                <p:cNvSpPr/>
                <p:nvPr/>
              </p:nvSpPr>
              <p:spPr>
                <a:xfrm rot="16200000">
                  <a:off x="2657599" y="3385743"/>
                  <a:ext cx="71100" cy="60789"/>
                </a:xfrm>
                <a:custGeom>
                  <a:avLst/>
                  <a:gdLst>
                    <a:gd name="connsiteX0" fmla="*/ 70883 w 71100"/>
                    <a:gd name="connsiteY0" fmla="*/ 60889 h 60789"/>
                    <a:gd name="connsiteX1" fmla="*/ 70883 w 71100"/>
                    <a:gd name="connsiteY1" fmla="*/ 99 h 60789"/>
                    <a:gd name="connsiteX2" fmla="*/ -217 w 71100"/>
                    <a:gd name="connsiteY2" fmla="*/ 99 h 60789"/>
                    <a:gd name="connsiteX3" fmla="*/ 1583 w 71100"/>
                    <a:gd name="connsiteY3" fmla="*/ 57227 h 60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1100" h="60789">
                      <a:moveTo>
                        <a:pt x="70883" y="60889"/>
                      </a:moveTo>
                      <a:lnTo>
                        <a:pt x="70883" y="99"/>
                      </a:lnTo>
                      <a:lnTo>
                        <a:pt x="-217" y="99"/>
                      </a:lnTo>
                      <a:lnTo>
                        <a:pt x="1583" y="57227"/>
                      </a:lnTo>
                      <a:close/>
                    </a:path>
                  </a:pathLst>
                </a:custGeom>
                <a:solidFill>
                  <a:srgbClr val="151C39"/>
                </a:solidFill>
                <a:ln w="95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685" name="フリーフォーム: 図形 10684">
                <a:extLst>
                  <a:ext uri="{FF2B5EF4-FFF2-40B4-BE49-F238E27FC236}">
                    <a16:creationId xmlns:a16="http://schemas.microsoft.com/office/drawing/2014/main" id="{F125405F-6864-97AB-BC23-6D2FA91876C5}"/>
                  </a:ext>
                </a:extLst>
              </p:cNvPr>
              <p:cNvSpPr/>
              <p:nvPr/>
            </p:nvSpPr>
            <p:spPr>
              <a:xfrm>
                <a:off x="2403722" y="3288914"/>
                <a:ext cx="398902" cy="52812"/>
              </a:xfrm>
              <a:custGeom>
                <a:avLst/>
                <a:gdLst>
                  <a:gd name="connsiteX0" fmla="*/ 0 w 398902"/>
                  <a:gd name="connsiteY0" fmla="*/ 0 h 52812"/>
                  <a:gd name="connsiteX1" fmla="*/ 398902 w 398902"/>
                  <a:gd name="connsiteY1" fmla="*/ 0 h 52812"/>
                  <a:gd name="connsiteX2" fmla="*/ 394942 w 398902"/>
                  <a:gd name="connsiteY2" fmla="*/ 52812 h 52812"/>
                  <a:gd name="connsiteX3" fmla="*/ 3960 w 398902"/>
                  <a:gd name="connsiteY3" fmla="*/ 52812 h 52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8902" h="52812">
                    <a:moveTo>
                      <a:pt x="0" y="0"/>
                    </a:moveTo>
                    <a:lnTo>
                      <a:pt x="398902" y="0"/>
                    </a:lnTo>
                    <a:lnTo>
                      <a:pt x="394942" y="52812"/>
                    </a:lnTo>
                    <a:lnTo>
                      <a:pt x="3960" y="52812"/>
                    </a:lnTo>
                    <a:close/>
                  </a:path>
                </a:pathLst>
              </a:custGeom>
              <a:solidFill>
                <a:srgbClr val="212D59"/>
              </a:solidFill>
              <a:ln w="27001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86" name="フリーフォーム: 図形 10685">
                <a:extLst>
                  <a:ext uri="{FF2B5EF4-FFF2-40B4-BE49-F238E27FC236}">
                    <a16:creationId xmlns:a16="http://schemas.microsoft.com/office/drawing/2014/main" id="{37F88908-AEF5-64BB-7EE1-B6BC63F3AEEA}"/>
                  </a:ext>
                </a:extLst>
              </p:cNvPr>
              <p:cNvSpPr/>
              <p:nvPr/>
            </p:nvSpPr>
            <p:spPr>
              <a:xfrm rot="16200000">
                <a:off x="2575183" y="3328738"/>
                <a:ext cx="55980" cy="350374"/>
              </a:xfrm>
              <a:custGeom>
                <a:avLst/>
                <a:gdLst>
                  <a:gd name="connsiteX0" fmla="*/ 55980 w 55980"/>
                  <a:gd name="connsiteY0" fmla="*/ 0 h 350374"/>
                  <a:gd name="connsiteX1" fmla="*/ 55980 w 55980"/>
                  <a:gd name="connsiteY1" fmla="*/ 350374 h 350374"/>
                  <a:gd name="connsiteX2" fmla="*/ 0 w 55980"/>
                  <a:gd name="connsiteY2" fmla="*/ 342850 h 350374"/>
                  <a:gd name="connsiteX3" fmla="*/ 0 w 55980"/>
                  <a:gd name="connsiteY3" fmla="*/ 7524 h 350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980" h="350374">
                    <a:moveTo>
                      <a:pt x="55980" y="0"/>
                    </a:moveTo>
                    <a:lnTo>
                      <a:pt x="55980" y="350374"/>
                    </a:lnTo>
                    <a:lnTo>
                      <a:pt x="0" y="342850"/>
                    </a:lnTo>
                    <a:lnTo>
                      <a:pt x="0" y="7524"/>
                    </a:lnTo>
                    <a:close/>
                  </a:path>
                </a:pathLst>
              </a:custGeom>
              <a:solidFill>
                <a:srgbClr val="212D59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0684" name="フリーフォーム: 図形 10683">
                <a:extLst>
                  <a:ext uri="{FF2B5EF4-FFF2-40B4-BE49-F238E27FC236}">
                    <a16:creationId xmlns:a16="http://schemas.microsoft.com/office/drawing/2014/main" id="{4EE7E541-2B4F-B7FE-D2D8-4BF2DEBB4024}"/>
                  </a:ext>
                </a:extLst>
              </p:cNvPr>
              <p:cNvSpPr/>
              <p:nvPr/>
            </p:nvSpPr>
            <p:spPr>
              <a:xfrm rot="16200000">
                <a:off x="2414480" y="3204355"/>
                <a:ext cx="377388" cy="404611"/>
              </a:xfrm>
              <a:custGeom>
                <a:avLst/>
                <a:gdLst>
                  <a:gd name="connsiteX0" fmla="*/ 377172 w 377388"/>
                  <a:gd name="connsiteY0" fmla="*/ 65097 h 404611"/>
                  <a:gd name="connsiteX1" fmla="*/ 327204 w 377388"/>
                  <a:gd name="connsiteY1" fmla="*/ 67128 h 404611"/>
                  <a:gd name="connsiteX2" fmla="*/ 328248 w 377388"/>
                  <a:gd name="connsiteY2" fmla="*/ 92 h 404611"/>
                  <a:gd name="connsiteX3" fmla="*/ 210924 w 377388"/>
                  <a:gd name="connsiteY3" fmla="*/ 8887 h 404611"/>
                  <a:gd name="connsiteX4" fmla="*/ 210924 w 377388"/>
                  <a:gd name="connsiteY4" fmla="*/ 98729 h 404611"/>
                  <a:gd name="connsiteX5" fmla="*/ 152280 w 377388"/>
                  <a:gd name="connsiteY5" fmla="*/ 105414 h 404611"/>
                  <a:gd name="connsiteX6" fmla="*/ 152280 w 377388"/>
                  <a:gd name="connsiteY6" fmla="*/ 20598 h 404611"/>
                  <a:gd name="connsiteX7" fmla="*/ -217 w 377388"/>
                  <a:gd name="connsiteY7" fmla="*/ 41103 h 404611"/>
                  <a:gd name="connsiteX8" fmla="*/ -217 w 377388"/>
                  <a:gd name="connsiteY8" fmla="*/ 363689 h 404611"/>
                  <a:gd name="connsiteX9" fmla="*/ 152280 w 377388"/>
                  <a:gd name="connsiteY9" fmla="*/ 384198 h 404611"/>
                  <a:gd name="connsiteX10" fmla="*/ 152280 w 377388"/>
                  <a:gd name="connsiteY10" fmla="*/ 313760 h 404611"/>
                  <a:gd name="connsiteX11" fmla="*/ 210924 w 377388"/>
                  <a:gd name="connsiteY11" fmla="*/ 321731 h 404611"/>
                  <a:gd name="connsiteX12" fmla="*/ 210924 w 377388"/>
                  <a:gd name="connsiteY12" fmla="*/ 395909 h 404611"/>
                  <a:gd name="connsiteX13" fmla="*/ 328248 w 377388"/>
                  <a:gd name="connsiteY13" fmla="*/ 404704 h 404611"/>
                  <a:gd name="connsiteX14" fmla="*/ 328248 w 377388"/>
                  <a:gd name="connsiteY14" fmla="*/ 337664 h 404611"/>
                  <a:gd name="connsiteX15" fmla="*/ 374256 w 377388"/>
                  <a:gd name="connsiteY15" fmla="*/ 343910 h 4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7388" h="404611">
                    <a:moveTo>
                      <a:pt x="377172" y="65097"/>
                    </a:moveTo>
                    <a:lnTo>
                      <a:pt x="327204" y="67128"/>
                    </a:lnTo>
                    <a:lnTo>
                      <a:pt x="328248" y="92"/>
                    </a:lnTo>
                    <a:lnTo>
                      <a:pt x="210924" y="8887"/>
                    </a:lnTo>
                    <a:lnTo>
                      <a:pt x="210924" y="98729"/>
                    </a:lnTo>
                    <a:lnTo>
                      <a:pt x="152280" y="105414"/>
                    </a:lnTo>
                    <a:lnTo>
                      <a:pt x="152280" y="20598"/>
                    </a:lnTo>
                    <a:lnTo>
                      <a:pt x="-217" y="41103"/>
                    </a:lnTo>
                    <a:lnTo>
                      <a:pt x="-217" y="363689"/>
                    </a:lnTo>
                    <a:lnTo>
                      <a:pt x="152280" y="384198"/>
                    </a:lnTo>
                    <a:lnTo>
                      <a:pt x="152280" y="313760"/>
                    </a:lnTo>
                    <a:lnTo>
                      <a:pt x="210924" y="321731"/>
                    </a:lnTo>
                    <a:lnTo>
                      <a:pt x="210924" y="395909"/>
                    </a:lnTo>
                    <a:lnTo>
                      <a:pt x="328248" y="404704"/>
                    </a:lnTo>
                    <a:lnTo>
                      <a:pt x="328248" y="337664"/>
                    </a:lnTo>
                    <a:lnTo>
                      <a:pt x="374256" y="34391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8977" name="フリーフォーム: 図形 8976">
              <a:extLst>
                <a:ext uri="{FF2B5EF4-FFF2-40B4-BE49-F238E27FC236}">
                  <a16:creationId xmlns:a16="http://schemas.microsoft.com/office/drawing/2014/main" id="{3CCA1B26-5EDC-9E88-8A2E-63D48163EFC5}"/>
                </a:ext>
              </a:extLst>
            </p:cNvPr>
            <p:cNvSpPr/>
            <p:nvPr/>
          </p:nvSpPr>
          <p:spPr>
            <a:xfrm rot="16200000">
              <a:off x="4312186" y="2555046"/>
              <a:ext cx="848006" cy="808726"/>
            </a:xfrm>
            <a:custGeom>
              <a:avLst/>
              <a:gdLst>
                <a:gd name="connsiteX0" fmla="*/ 854147 w 854316"/>
                <a:gd name="connsiteY0" fmla="*/ 92 h 814745"/>
                <a:gd name="connsiteX1" fmla="*/ 515747 w 854316"/>
                <a:gd name="connsiteY1" fmla="*/ 92 h 814745"/>
                <a:gd name="connsiteX2" fmla="*/ 424055 w 854316"/>
                <a:gd name="connsiteY2" fmla="*/ 17628 h 814745"/>
                <a:gd name="connsiteX3" fmla="*/ 50591 w 854316"/>
                <a:gd name="connsiteY3" fmla="*/ 170005 h 814745"/>
                <a:gd name="connsiteX4" fmla="*/ 43607 w 854316"/>
                <a:gd name="connsiteY4" fmla="*/ 196073 h 814745"/>
                <a:gd name="connsiteX5" fmla="*/ 21251 w 854316"/>
                <a:gd name="connsiteY5" fmla="*/ 196372 h 814745"/>
                <a:gd name="connsiteX6" fmla="*/ -169 w 854316"/>
                <a:gd name="connsiteY6" fmla="*/ 270168 h 814745"/>
                <a:gd name="connsiteX7" fmla="*/ -169 w 854316"/>
                <a:gd name="connsiteY7" fmla="*/ 548977 h 814745"/>
                <a:gd name="connsiteX8" fmla="*/ 21251 w 854316"/>
                <a:gd name="connsiteY8" fmla="*/ 618558 h 814745"/>
                <a:gd name="connsiteX9" fmla="*/ 43607 w 854316"/>
                <a:gd name="connsiteY9" fmla="*/ 618857 h 814745"/>
                <a:gd name="connsiteX10" fmla="*/ 50591 w 854316"/>
                <a:gd name="connsiteY10" fmla="*/ 644925 h 814745"/>
                <a:gd name="connsiteX11" fmla="*/ 424055 w 854316"/>
                <a:gd name="connsiteY11" fmla="*/ 797302 h 814745"/>
                <a:gd name="connsiteX12" fmla="*/ 515747 w 854316"/>
                <a:gd name="connsiteY12" fmla="*/ 814838 h 814745"/>
                <a:gd name="connsiteX13" fmla="*/ 854147 w 854316"/>
                <a:gd name="connsiteY13" fmla="*/ 814838 h 81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54316" h="814745">
                  <a:moveTo>
                    <a:pt x="854147" y="92"/>
                  </a:moveTo>
                  <a:lnTo>
                    <a:pt x="515747" y="92"/>
                  </a:lnTo>
                  <a:cubicBezTo>
                    <a:pt x="484750" y="1399"/>
                    <a:pt x="455339" y="5971"/>
                    <a:pt x="424055" y="17628"/>
                  </a:cubicBezTo>
                  <a:lnTo>
                    <a:pt x="50591" y="170005"/>
                  </a:lnTo>
                  <a:lnTo>
                    <a:pt x="43607" y="196073"/>
                  </a:lnTo>
                  <a:lnTo>
                    <a:pt x="21251" y="196372"/>
                  </a:lnTo>
                  <a:lnTo>
                    <a:pt x="-169" y="270168"/>
                  </a:lnTo>
                  <a:lnTo>
                    <a:pt x="-169" y="548977"/>
                  </a:lnTo>
                  <a:lnTo>
                    <a:pt x="21251" y="618558"/>
                  </a:lnTo>
                  <a:lnTo>
                    <a:pt x="43607" y="618857"/>
                  </a:lnTo>
                  <a:lnTo>
                    <a:pt x="50591" y="644925"/>
                  </a:lnTo>
                  <a:lnTo>
                    <a:pt x="424055" y="797302"/>
                  </a:lnTo>
                  <a:cubicBezTo>
                    <a:pt x="455339" y="808959"/>
                    <a:pt x="484750" y="813527"/>
                    <a:pt x="515747" y="814838"/>
                  </a:cubicBezTo>
                  <a:lnTo>
                    <a:pt x="854147" y="814838"/>
                  </a:ln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8988" name="グループ化 8987">
              <a:extLst>
                <a:ext uri="{FF2B5EF4-FFF2-40B4-BE49-F238E27FC236}">
                  <a16:creationId xmlns:a16="http://schemas.microsoft.com/office/drawing/2014/main" id="{D7670A41-FAC6-160B-CFCD-47FE85330758}"/>
                </a:ext>
              </a:extLst>
            </p:cNvPr>
            <p:cNvGrpSpPr/>
            <p:nvPr/>
          </p:nvGrpSpPr>
          <p:grpSpPr>
            <a:xfrm>
              <a:off x="4595557" y="2620694"/>
              <a:ext cx="275152" cy="229275"/>
              <a:chOff x="1459707" y="2064543"/>
              <a:chExt cx="277200" cy="230981"/>
            </a:xfrm>
          </p:grpSpPr>
          <p:sp>
            <p:nvSpPr>
              <p:cNvPr id="8989" name="四角形: 角を丸くする 8988">
                <a:extLst>
                  <a:ext uri="{FF2B5EF4-FFF2-40B4-BE49-F238E27FC236}">
                    <a16:creationId xmlns:a16="http://schemas.microsoft.com/office/drawing/2014/main" id="{868C909E-0DE6-0EC8-AD74-8241AF2443AF}"/>
                  </a:ext>
                </a:extLst>
              </p:cNvPr>
              <p:cNvSpPr/>
              <p:nvPr/>
            </p:nvSpPr>
            <p:spPr>
              <a:xfrm>
                <a:off x="1459707" y="2064543"/>
                <a:ext cx="277200" cy="230981"/>
              </a:xfrm>
              <a:prstGeom prst="roundRect">
                <a:avLst/>
              </a:prstGeom>
              <a:ln w="19050">
                <a:solidFill>
                  <a:srgbClr val="28366B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990" name="四角形: 角を丸くする 8989">
                <a:extLst>
                  <a:ext uri="{FF2B5EF4-FFF2-40B4-BE49-F238E27FC236}">
                    <a16:creationId xmlns:a16="http://schemas.microsoft.com/office/drawing/2014/main" id="{95B0F68A-A51E-5077-D00C-8BC59EE339F2}"/>
                  </a:ext>
                </a:extLst>
              </p:cNvPr>
              <p:cNvSpPr/>
              <p:nvPr/>
            </p:nvSpPr>
            <p:spPr>
              <a:xfrm flipH="1">
                <a:off x="1493048" y="2092326"/>
                <a:ext cx="210518" cy="175416"/>
              </a:xfrm>
              <a:prstGeom prst="roundRect">
                <a:avLst>
                  <a:gd name="adj" fmla="val 5807"/>
                </a:avLst>
              </a:prstGeom>
              <a:ln w="19050">
                <a:solidFill>
                  <a:srgbClr val="28366B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991" name="四角形: 角を丸くする 8990">
              <a:extLst>
                <a:ext uri="{FF2B5EF4-FFF2-40B4-BE49-F238E27FC236}">
                  <a16:creationId xmlns:a16="http://schemas.microsoft.com/office/drawing/2014/main" id="{09D64E1B-46DD-C708-5C8F-5E816403DCCE}"/>
                </a:ext>
              </a:extLst>
            </p:cNvPr>
            <p:cNvSpPr/>
            <p:nvPr/>
          </p:nvSpPr>
          <p:spPr>
            <a:xfrm>
              <a:off x="4554462" y="2949247"/>
              <a:ext cx="357340" cy="42881"/>
            </a:xfrm>
            <a:prstGeom prst="roundRect">
              <a:avLst>
                <a:gd name="adj" fmla="val 50000"/>
              </a:avLst>
            </a:prstGeom>
            <a:ln w="19050">
              <a:solidFill>
                <a:srgbClr val="28366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92" name="四角形: 角を丸くする 8991">
              <a:extLst>
                <a:ext uri="{FF2B5EF4-FFF2-40B4-BE49-F238E27FC236}">
                  <a16:creationId xmlns:a16="http://schemas.microsoft.com/office/drawing/2014/main" id="{AC9D1621-BA65-8F4E-4DE7-F2EB1B93CAC2}"/>
                </a:ext>
              </a:extLst>
            </p:cNvPr>
            <p:cNvSpPr/>
            <p:nvPr/>
          </p:nvSpPr>
          <p:spPr>
            <a:xfrm>
              <a:off x="4572328" y="3034339"/>
              <a:ext cx="321606" cy="42881"/>
            </a:xfrm>
            <a:prstGeom prst="roundRect">
              <a:avLst>
                <a:gd name="adj" fmla="val 50000"/>
              </a:avLst>
            </a:prstGeom>
            <a:ln w="19050">
              <a:solidFill>
                <a:srgbClr val="28366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93" name="四角形: 角を丸くする 8992">
              <a:extLst>
                <a:ext uri="{FF2B5EF4-FFF2-40B4-BE49-F238E27FC236}">
                  <a16:creationId xmlns:a16="http://schemas.microsoft.com/office/drawing/2014/main" id="{6FB04F38-AFA9-7AF5-EDD4-9414F3B8A381}"/>
                </a:ext>
              </a:extLst>
            </p:cNvPr>
            <p:cNvSpPr/>
            <p:nvPr/>
          </p:nvSpPr>
          <p:spPr>
            <a:xfrm>
              <a:off x="4602706" y="3119427"/>
              <a:ext cx="260858" cy="42881"/>
            </a:xfrm>
            <a:prstGeom prst="roundRect">
              <a:avLst>
                <a:gd name="adj" fmla="val 50000"/>
              </a:avLst>
            </a:prstGeom>
            <a:ln w="19050">
              <a:solidFill>
                <a:srgbClr val="28366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203CD6A2-4473-65EF-92E8-149D04F0E67A}"/>
              </a:ext>
            </a:extLst>
          </p:cNvPr>
          <p:cNvGrpSpPr/>
          <p:nvPr/>
        </p:nvGrpSpPr>
        <p:grpSpPr>
          <a:xfrm>
            <a:off x="4281945" y="1128486"/>
            <a:ext cx="1614614" cy="566052"/>
            <a:chOff x="4352964" y="1476011"/>
            <a:chExt cx="1225411" cy="429605"/>
          </a:xfrm>
        </p:grpSpPr>
        <p:sp>
          <p:nvSpPr>
            <p:cNvPr id="10879" name="四角形: 角を丸くする 10878">
              <a:extLst>
                <a:ext uri="{FF2B5EF4-FFF2-40B4-BE49-F238E27FC236}">
                  <a16:creationId xmlns:a16="http://schemas.microsoft.com/office/drawing/2014/main" id="{3CC23526-01A4-CCA7-E265-1D3443FB8C23}"/>
                </a:ext>
              </a:extLst>
            </p:cNvPr>
            <p:cNvSpPr/>
            <p:nvPr/>
          </p:nvSpPr>
          <p:spPr>
            <a:xfrm>
              <a:off x="4352964" y="1476011"/>
              <a:ext cx="1225411" cy="429605"/>
            </a:xfrm>
            <a:prstGeom prst="roundRect">
              <a:avLst>
                <a:gd name="adj" fmla="val 6652"/>
              </a:avLst>
            </a:prstGeom>
            <a:solidFill>
              <a:srgbClr val="DADADA"/>
            </a:solidFill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743" name="フリーフォーム: 図形 10742">
              <a:extLst>
                <a:ext uri="{FF2B5EF4-FFF2-40B4-BE49-F238E27FC236}">
                  <a16:creationId xmlns:a16="http://schemas.microsoft.com/office/drawing/2014/main" id="{B639F2A3-04C5-E59D-3915-7BB41F5037C8}"/>
                </a:ext>
              </a:extLst>
            </p:cNvPr>
            <p:cNvSpPr/>
            <p:nvPr/>
          </p:nvSpPr>
          <p:spPr>
            <a:xfrm>
              <a:off x="4640445" y="1543255"/>
              <a:ext cx="650447" cy="300410"/>
            </a:xfrm>
            <a:custGeom>
              <a:avLst/>
              <a:gdLst>
                <a:gd name="connsiteX0" fmla="*/ 4048 w 1678438"/>
                <a:gd name="connsiteY0" fmla="*/ 223230 h 775189"/>
                <a:gd name="connsiteX1" fmla="*/ 77057 w 1678438"/>
                <a:gd name="connsiteY1" fmla="*/ 552083 h 775189"/>
                <a:gd name="connsiteX2" fmla="*/ 355193 w 1678438"/>
                <a:gd name="connsiteY2" fmla="*/ 775252 h 775189"/>
                <a:gd name="connsiteX3" fmla="*/ 1322585 w 1678438"/>
                <a:gd name="connsiteY3" fmla="*/ 775252 h 775189"/>
                <a:gd name="connsiteX4" fmla="*/ 1600758 w 1678438"/>
                <a:gd name="connsiteY4" fmla="*/ 552083 h 775189"/>
                <a:gd name="connsiteX5" fmla="*/ 1673729 w 1678438"/>
                <a:gd name="connsiteY5" fmla="*/ 223230 h 775189"/>
                <a:gd name="connsiteX6" fmla="*/ 1534446 w 1678438"/>
                <a:gd name="connsiteY6" fmla="*/ 4422 h 775189"/>
                <a:gd name="connsiteX7" fmla="*/ 1494665 w 1678438"/>
                <a:gd name="connsiteY7" fmla="*/ 62 h 775189"/>
                <a:gd name="connsiteX8" fmla="*/ 183112 w 1678438"/>
                <a:gd name="connsiteY8" fmla="*/ 62 h 775189"/>
                <a:gd name="connsiteX9" fmla="*/ -307 w 1678438"/>
                <a:gd name="connsiteY9" fmla="*/ 183486 h 775189"/>
                <a:gd name="connsiteX10" fmla="*/ 4048 w 1678438"/>
                <a:gd name="connsiteY10" fmla="*/ 223230 h 77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8438" h="775189">
                  <a:moveTo>
                    <a:pt x="4048" y="223230"/>
                  </a:moveTo>
                  <a:lnTo>
                    <a:pt x="77057" y="552083"/>
                  </a:lnTo>
                  <a:cubicBezTo>
                    <a:pt x="106000" y="682472"/>
                    <a:pt x="221632" y="775252"/>
                    <a:pt x="355193" y="775252"/>
                  </a:cubicBezTo>
                  <a:lnTo>
                    <a:pt x="1322585" y="775252"/>
                  </a:lnTo>
                  <a:cubicBezTo>
                    <a:pt x="1456146" y="775252"/>
                    <a:pt x="1571813" y="682472"/>
                    <a:pt x="1600758" y="552083"/>
                  </a:cubicBezTo>
                  <a:lnTo>
                    <a:pt x="1673729" y="223230"/>
                  </a:lnTo>
                  <a:cubicBezTo>
                    <a:pt x="1695690" y="124338"/>
                    <a:pt x="1633338" y="26375"/>
                    <a:pt x="1534446" y="4422"/>
                  </a:cubicBezTo>
                  <a:cubicBezTo>
                    <a:pt x="1521377" y="1524"/>
                    <a:pt x="1508058" y="62"/>
                    <a:pt x="1494665" y="62"/>
                  </a:cubicBezTo>
                  <a:lnTo>
                    <a:pt x="183112" y="62"/>
                  </a:lnTo>
                  <a:cubicBezTo>
                    <a:pt x="81808" y="62"/>
                    <a:pt x="-307" y="82182"/>
                    <a:pt x="-307" y="183486"/>
                  </a:cubicBezTo>
                  <a:cubicBezTo>
                    <a:pt x="-307" y="196853"/>
                    <a:pt x="1168" y="210180"/>
                    <a:pt x="4048" y="223230"/>
                  </a:cubicBezTo>
                  <a:close/>
                </a:path>
              </a:pathLst>
            </a:custGeom>
            <a:solidFill>
              <a:srgbClr val="DADADA"/>
            </a:solidFill>
            <a:ln w="254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0744" name="フリーフォーム: 図形 10743">
              <a:extLst>
                <a:ext uri="{FF2B5EF4-FFF2-40B4-BE49-F238E27FC236}">
                  <a16:creationId xmlns:a16="http://schemas.microsoft.com/office/drawing/2014/main" id="{F7A34FC8-7755-7FDC-869A-301379F4B48B}"/>
                </a:ext>
              </a:extLst>
            </p:cNvPr>
            <p:cNvSpPr/>
            <p:nvPr/>
          </p:nvSpPr>
          <p:spPr>
            <a:xfrm>
              <a:off x="4668315" y="1570993"/>
              <a:ext cx="594707" cy="244935"/>
            </a:xfrm>
            <a:custGeom>
              <a:avLst/>
              <a:gdLst>
                <a:gd name="connsiteX0" fmla="*/ 111219 w 1534605"/>
                <a:gd name="connsiteY0" fmla="*/ 62 h 632041"/>
                <a:gd name="connsiteX1" fmla="*/ 1960 w 1534605"/>
                <a:gd name="connsiteY1" fmla="*/ 136117 h 632041"/>
                <a:gd name="connsiteX2" fmla="*/ 1960 w 1534605"/>
                <a:gd name="connsiteY2" fmla="*/ 136189 h 632041"/>
                <a:gd name="connsiteX3" fmla="*/ 74931 w 1534605"/>
                <a:gd name="connsiteY3" fmla="*/ 465042 h 632041"/>
                <a:gd name="connsiteX4" fmla="*/ 283264 w 1534605"/>
                <a:gd name="connsiteY4" fmla="*/ 632104 h 632041"/>
                <a:gd name="connsiteX5" fmla="*/ 1250692 w 1534605"/>
                <a:gd name="connsiteY5" fmla="*/ 632104 h 632041"/>
                <a:gd name="connsiteX6" fmla="*/ 1459025 w 1534605"/>
                <a:gd name="connsiteY6" fmla="*/ 464974 h 632041"/>
                <a:gd name="connsiteX7" fmla="*/ 1532032 w 1534605"/>
                <a:gd name="connsiteY7" fmla="*/ 136189 h 632041"/>
                <a:gd name="connsiteX8" fmla="*/ 1532032 w 1534605"/>
                <a:gd name="connsiteY8" fmla="*/ 136117 h 632041"/>
                <a:gd name="connsiteX9" fmla="*/ 1422772 w 1534605"/>
                <a:gd name="connsiteY9" fmla="*/ 62 h 63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4605" h="632041">
                  <a:moveTo>
                    <a:pt x="111219" y="62"/>
                  </a:moveTo>
                  <a:cubicBezTo>
                    <a:pt x="44476" y="55"/>
                    <a:pt x="-12512" y="70979"/>
                    <a:pt x="1960" y="136117"/>
                  </a:cubicBezTo>
                  <a:cubicBezTo>
                    <a:pt x="1960" y="136142"/>
                    <a:pt x="1960" y="136168"/>
                    <a:pt x="1960" y="136189"/>
                  </a:cubicBezTo>
                  <a:lnTo>
                    <a:pt x="74931" y="465042"/>
                  </a:lnTo>
                  <a:cubicBezTo>
                    <a:pt x="95776" y="558941"/>
                    <a:pt x="187107" y="632111"/>
                    <a:pt x="283264" y="632104"/>
                  </a:cubicBezTo>
                  <a:lnTo>
                    <a:pt x="1250692" y="632104"/>
                  </a:lnTo>
                  <a:cubicBezTo>
                    <a:pt x="1346884" y="632111"/>
                    <a:pt x="1438181" y="558873"/>
                    <a:pt x="1459025" y="464974"/>
                  </a:cubicBezTo>
                  <a:lnTo>
                    <a:pt x="1532032" y="136189"/>
                  </a:lnTo>
                  <a:cubicBezTo>
                    <a:pt x="1532032" y="136168"/>
                    <a:pt x="1532032" y="136142"/>
                    <a:pt x="1532032" y="136117"/>
                  </a:cubicBezTo>
                  <a:cubicBezTo>
                    <a:pt x="1546505" y="70979"/>
                    <a:pt x="1489480" y="55"/>
                    <a:pt x="1422772" y="62"/>
                  </a:cubicBezTo>
                  <a:close/>
                </a:path>
              </a:pathLst>
            </a:custGeom>
            <a:solidFill>
              <a:srgbClr val="5AA3E4"/>
            </a:solidFill>
            <a:ln w="12700" cap="flat">
              <a:solidFill>
                <a:srgbClr val="28366B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0835" name="グループ化 10834">
              <a:extLst>
                <a:ext uri="{FF2B5EF4-FFF2-40B4-BE49-F238E27FC236}">
                  <a16:creationId xmlns:a16="http://schemas.microsoft.com/office/drawing/2014/main" id="{DBFB41B8-4D82-6AE4-9590-E4301AD26321}"/>
                </a:ext>
              </a:extLst>
            </p:cNvPr>
            <p:cNvGrpSpPr/>
            <p:nvPr/>
          </p:nvGrpSpPr>
          <p:grpSpPr>
            <a:xfrm>
              <a:off x="4758148" y="1595019"/>
              <a:ext cx="454136" cy="196883"/>
              <a:chOff x="6767299" y="2610145"/>
              <a:chExt cx="636737" cy="276047"/>
            </a:xfrm>
          </p:grpSpPr>
          <p:grpSp>
            <p:nvGrpSpPr>
              <p:cNvPr id="10836" name="グループ化 10835">
                <a:extLst>
                  <a:ext uri="{FF2B5EF4-FFF2-40B4-BE49-F238E27FC236}">
                    <a16:creationId xmlns:a16="http://schemas.microsoft.com/office/drawing/2014/main" id="{0CC372AC-F343-80D7-1C34-7BBC1689EF75}"/>
                  </a:ext>
                </a:extLst>
              </p:cNvPr>
              <p:cNvGrpSpPr/>
              <p:nvPr/>
            </p:nvGrpSpPr>
            <p:grpSpPr>
              <a:xfrm>
                <a:off x="6767299" y="2610145"/>
                <a:ext cx="572196" cy="54000"/>
                <a:chOff x="6767299" y="2795589"/>
                <a:chExt cx="572196" cy="54000"/>
              </a:xfrm>
            </p:grpSpPr>
            <p:sp>
              <p:nvSpPr>
                <p:cNvPr id="10849" name="楕円 10848">
                  <a:extLst>
                    <a:ext uri="{FF2B5EF4-FFF2-40B4-BE49-F238E27FC236}">
                      <a16:creationId xmlns:a16="http://schemas.microsoft.com/office/drawing/2014/main" id="{13BD337D-6852-1CF3-69A4-2E0FE1BAF2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767299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50" name="楕円 10849">
                  <a:extLst>
                    <a:ext uri="{FF2B5EF4-FFF2-40B4-BE49-F238E27FC236}">
                      <a16:creationId xmlns:a16="http://schemas.microsoft.com/office/drawing/2014/main" id="{98049786-B5EE-BF7B-5EAC-83DB1F9B26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85495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51" name="楕円 10850">
                  <a:extLst>
                    <a:ext uri="{FF2B5EF4-FFF2-40B4-BE49-F238E27FC236}">
                      <a16:creationId xmlns:a16="http://schemas.microsoft.com/office/drawing/2014/main" id="{C01ADEB2-3817-80F5-1EA1-FE8B4944BFF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96848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52" name="楕円 10851">
                  <a:extLst>
                    <a:ext uri="{FF2B5EF4-FFF2-40B4-BE49-F238E27FC236}">
                      <a16:creationId xmlns:a16="http://schemas.microsoft.com/office/drawing/2014/main" id="{9C1C95B2-FE23-0A11-6D18-232E8EAD6A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026397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53" name="楕円 10852">
                  <a:extLst>
                    <a:ext uri="{FF2B5EF4-FFF2-40B4-BE49-F238E27FC236}">
                      <a16:creationId xmlns:a16="http://schemas.microsoft.com/office/drawing/2014/main" id="{488DBEE8-21F9-8B13-DA74-3204CCAC09E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155946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837" name="グループ化 10836">
                <a:extLst>
                  <a:ext uri="{FF2B5EF4-FFF2-40B4-BE49-F238E27FC236}">
                    <a16:creationId xmlns:a16="http://schemas.microsoft.com/office/drawing/2014/main" id="{2F861EEB-5A07-81EC-6BB6-F677C37FA749}"/>
                  </a:ext>
                </a:extLst>
              </p:cNvPr>
              <p:cNvGrpSpPr/>
              <p:nvPr/>
            </p:nvGrpSpPr>
            <p:grpSpPr>
              <a:xfrm>
                <a:off x="6831840" y="2721169"/>
                <a:ext cx="572196" cy="54000"/>
                <a:chOff x="6767299" y="2795589"/>
                <a:chExt cx="572196" cy="54000"/>
              </a:xfrm>
            </p:grpSpPr>
            <p:sp>
              <p:nvSpPr>
                <p:cNvPr id="10844" name="楕円 10843">
                  <a:extLst>
                    <a:ext uri="{FF2B5EF4-FFF2-40B4-BE49-F238E27FC236}">
                      <a16:creationId xmlns:a16="http://schemas.microsoft.com/office/drawing/2014/main" id="{454B0D18-0D5A-05DA-6814-0F859B3775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767299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5" name="楕円 10844">
                  <a:extLst>
                    <a:ext uri="{FF2B5EF4-FFF2-40B4-BE49-F238E27FC236}">
                      <a16:creationId xmlns:a16="http://schemas.microsoft.com/office/drawing/2014/main" id="{03CC8A65-5C10-157D-87BA-FA51D0AF07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85495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6" name="楕円 10845">
                  <a:extLst>
                    <a:ext uri="{FF2B5EF4-FFF2-40B4-BE49-F238E27FC236}">
                      <a16:creationId xmlns:a16="http://schemas.microsoft.com/office/drawing/2014/main" id="{AFD6B192-9953-4051-D450-07697F0E5A3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96848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7" name="楕円 10846">
                  <a:extLst>
                    <a:ext uri="{FF2B5EF4-FFF2-40B4-BE49-F238E27FC236}">
                      <a16:creationId xmlns:a16="http://schemas.microsoft.com/office/drawing/2014/main" id="{49DE4660-24AD-AD26-C997-525494F6C5A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026397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8" name="楕円 10847">
                  <a:extLst>
                    <a:ext uri="{FF2B5EF4-FFF2-40B4-BE49-F238E27FC236}">
                      <a16:creationId xmlns:a16="http://schemas.microsoft.com/office/drawing/2014/main" id="{E57F36E0-C369-2B09-CC02-5E4A3EC508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155946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838" name="グループ化 10837">
                <a:extLst>
                  <a:ext uri="{FF2B5EF4-FFF2-40B4-BE49-F238E27FC236}">
                    <a16:creationId xmlns:a16="http://schemas.microsoft.com/office/drawing/2014/main" id="{9ABE19E6-E529-665D-7A64-18D72498B01B}"/>
                  </a:ext>
                </a:extLst>
              </p:cNvPr>
              <p:cNvGrpSpPr/>
              <p:nvPr/>
            </p:nvGrpSpPr>
            <p:grpSpPr>
              <a:xfrm>
                <a:off x="6767299" y="2832192"/>
                <a:ext cx="572196" cy="54000"/>
                <a:chOff x="6767299" y="2795589"/>
                <a:chExt cx="572196" cy="54000"/>
              </a:xfrm>
            </p:grpSpPr>
            <p:sp>
              <p:nvSpPr>
                <p:cNvPr id="10839" name="楕円 10838">
                  <a:extLst>
                    <a:ext uri="{FF2B5EF4-FFF2-40B4-BE49-F238E27FC236}">
                      <a16:creationId xmlns:a16="http://schemas.microsoft.com/office/drawing/2014/main" id="{2CD03EAC-33ED-CC21-2D6D-DC3AD996D5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767299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0" name="楕円 10839">
                  <a:extLst>
                    <a:ext uri="{FF2B5EF4-FFF2-40B4-BE49-F238E27FC236}">
                      <a16:creationId xmlns:a16="http://schemas.microsoft.com/office/drawing/2014/main" id="{B61D7B0D-FC27-D391-EFE1-21B9A1C708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85495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1" name="楕円 10840">
                  <a:extLst>
                    <a:ext uri="{FF2B5EF4-FFF2-40B4-BE49-F238E27FC236}">
                      <a16:creationId xmlns:a16="http://schemas.microsoft.com/office/drawing/2014/main" id="{DDCB5AB5-D92C-55A4-1DA2-B808271EF65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96848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842" name="楕円 10841">
                  <a:extLst>
                    <a:ext uri="{FF2B5EF4-FFF2-40B4-BE49-F238E27FC236}">
                      <a16:creationId xmlns:a16="http://schemas.microsoft.com/office/drawing/2014/main" id="{9B773F57-14B5-7A24-47E8-E6D8F41CA4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026397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0843" name="楕円 10842">
                  <a:extLst>
                    <a:ext uri="{FF2B5EF4-FFF2-40B4-BE49-F238E27FC236}">
                      <a16:creationId xmlns:a16="http://schemas.microsoft.com/office/drawing/2014/main" id="{592BF9A7-6CB6-F676-C50A-3145EB3A51B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155946" y="2795589"/>
                  <a:ext cx="54000" cy="54000"/>
                </a:xfrm>
                <a:prstGeom prst="ellipse">
                  <a:avLst/>
                </a:prstGeom>
                <a:solidFill>
                  <a:srgbClr val="131D39"/>
                </a:solidFill>
                <a:ln>
                  <a:solidFill>
                    <a:srgbClr val="245489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0870" name="グループ化 10869">
              <a:extLst>
                <a:ext uri="{FF2B5EF4-FFF2-40B4-BE49-F238E27FC236}">
                  <a16:creationId xmlns:a16="http://schemas.microsoft.com/office/drawing/2014/main" id="{8DE5EA62-0008-3A09-1D8A-D41BF0A8335C}"/>
                </a:ext>
              </a:extLst>
            </p:cNvPr>
            <p:cNvGrpSpPr/>
            <p:nvPr/>
          </p:nvGrpSpPr>
          <p:grpSpPr>
            <a:xfrm>
              <a:off x="4382099" y="1583909"/>
              <a:ext cx="188882" cy="219102"/>
              <a:chOff x="4962415" y="3358987"/>
              <a:chExt cx="536400" cy="622224"/>
            </a:xfrm>
          </p:grpSpPr>
          <p:sp>
            <p:nvSpPr>
              <p:cNvPr id="10864" name="六角形 10863">
                <a:extLst>
                  <a:ext uri="{FF2B5EF4-FFF2-40B4-BE49-F238E27FC236}">
                    <a16:creationId xmlns:a16="http://schemas.microsoft.com/office/drawing/2014/main" id="{D86B80D3-38C1-62C1-63D4-6CBF8CB03A3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4919503" y="3401899"/>
                <a:ext cx="622224" cy="536400"/>
              </a:xfrm>
              <a:prstGeom prst="hexagon">
                <a:avLst>
                  <a:gd name="adj" fmla="val 28996"/>
                  <a:gd name="vf" fmla="val 115470"/>
                </a:avLst>
              </a:prstGeom>
              <a:solidFill>
                <a:srgbClr val="DADADA"/>
              </a:solidFill>
              <a:ln w="27001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65" name="フリーフォーム: 図形 10864">
                <a:extLst>
                  <a:ext uri="{FF2B5EF4-FFF2-40B4-BE49-F238E27FC236}">
                    <a16:creationId xmlns:a16="http://schemas.microsoft.com/office/drawing/2014/main" id="{491ECC15-AD90-7B40-5AA6-77F11C091175}"/>
                  </a:ext>
                </a:extLst>
              </p:cNvPr>
              <p:cNvSpPr/>
              <p:nvPr/>
            </p:nvSpPr>
            <p:spPr>
              <a:xfrm>
                <a:off x="4962937" y="3361001"/>
                <a:ext cx="535356" cy="618196"/>
              </a:xfrm>
              <a:custGeom>
                <a:avLst/>
                <a:gdLst>
                  <a:gd name="connsiteX0" fmla="*/ 267400 w 535356"/>
                  <a:gd name="connsiteY0" fmla="*/ 64 h 618196"/>
                  <a:gd name="connsiteX1" fmla="*/ -297 w 535356"/>
                  <a:gd name="connsiteY1" fmla="*/ 154605 h 618196"/>
                  <a:gd name="connsiteX2" fmla="*/ -297 w 535356"/>
                  <a:gd name="connsiteY2" fmla="*/ 309164 h 618196"/>
                  <a:gd name="connsiteX3" fmla="*/ 267363 w 535356"/>
                  <a:gd name="connsiteY3" fmla="*/ 41475 h 618196"/>
                  <a:gd name="connsiteX4" fmla="*/ 267400 w 535356"/>
                  <a:gd name="connsiteY4" fmla="*/ 41475 h 618196"/>
                  <a:gd name="connsiteX5" fmla="*/ 535060 w 535356"/>
                  <a:gd name="connsiteY5" fmla="*/ 309164 h 618196"/>
                  <a:gd name="connsiteX6" fmla="*/ 535060 w 535356"/>
                  <a:gd name="connsiteY6" fmla="*/ 154605 h 618196"/>
                  <a:gd name="connsiteX7" fmla="*/ 535060 w 535356"/>
                  <a:gd name="connsiteY7" fmla="*/ 309164 h 618196"/>
                  <a:gd name="connsiteX8" fmla="*/ 267400 w 535356"/>
                  <a:gd name="connsiteY8" fmla="*/ 576849 h 618196"/>
                  <a:gd name="connsiteX9" fmla="*/ -297 w 535356"/>
                  <a:gd name="connsiteY9" fmla="*/ 309167 h 618196"/>
                  <a:gd name="connsiteX10" fmla="*/ -297 w 535356"/>
                  <a:gd name="connsiteY10" fmla="*/ 309164 h 618196"/>
                  <a:gd name="connsiteX11" fmla="*/ -297 w 535356"/>
                  <a:gd name="connsiteY11" fmla="*/ 463701 h 618196"/>
                  <a:gd name="connsiteX12" fmla="*/ 267400 w 535356"/>
                  <a:gd name="connsiteY12" fmla="*/ 618260 h 618196"/>
                  <a:gd name="connsiteX13" fmla="*/ 535060 w 535356"/>
                  <a:gd name="connsiteY13" fmla="*/ 463701 h 618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5356" h="618196">
                    <a:moveTo>
                      <a:pt x="267400" y="64"/>
                    </a:moveTo>
                    <a:lnTo>
                      <a:pt x="-297" y="154605"/>
                    </a:lnTo>
                    <a:lnTo>
                      <a:pt x="-297" y="309164"/>
                    </a:lnTo>
                    <a:cubicBezTo>
                      <a:pt x="-297" y="161326"/>
                      <a:pt x="119548" y="41478"/>
                      <a:pt x="267363" y="41475"/>
                    </a:cubicBezTo>
                    <a:cubicBezTo>
                      <a:pt x="267400" y="41475"/>
                      <a:pt x="267400" y="41475"/>
                      <a:pt x="267400" y="41475"/>
                    </a:cubicBezTo>
                    <a:cubicBezTo>
                      <a:pt x="415216" y="41486"/>
                      <a:pt x="535060" y="161330"/>
                      <a:pt x="535060" y="309164"/>
                    </a:cubicBezTo>
                    <a:lnTo>
                      <a:pt x="535060" y="154605"/>
                    </a:lnTo>
                    <a:close/>
                    <a:moveTo>
                      <a:pt x="535060" y="309164"/>
                    </a:moveTo>
                    <a:cubicBezTo>
                      <a:pt x="535060" y="456994"/>
                      <a:pt x="415216" y="576838"/>
                      <a:pt x="267400" y="576849"/>
                    </a:cubicBezTo>
                    <a:cubicBezTo>
                      <a:pt x="119548" y="576849"/>
                      <a:pt x="-297" y="457005"/>
                      <a:pt x="-297" y="309167"/>
                    </a:cubicBezTo>
                    <a:cubicBezTo>
                      <a:pt x="-297" y="309164"/>
                      <a:pt x="-297" y="309164"/>
                      <a:pt x="-297" y="309164"/>
                    </a:cubicBezTo>
                    <a:lnTo>
                      <a:pt x="-297" y="463701"/>
                    </a:lnTo>
                    <a:lnTo>
                      <a:pt x="267400" y="618260"/>
                    </a:lnTo>
                    <a:lnTo>
                      <a:pt x="535060" y="463701"/>
                    </a:lnTo>
                    <a:close/>
                  </a:path>
                </a:pathLst>
              </a:custGeom>
              <a:solidFill>
                <a:srgbClr val="828282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866" name="フリーフォーム: 図形 10865">
                <a:extLst>
                  <a:ext uri="{FF2B5EF4-FFF2-40B4-BE49-F238E27FC236}">
                    <a16:creationId xmlns:a16="http://schemas.microsoft.com/office/drawing/2014/main" id="{ADFC821A-7EF3-63F5-C8C8-E56093293873}"/>
                  </a:ext>
                </a:extLst>
              </p:cNvPr>
              <p:cNvSpPr/>
              <p:nvPr/>
            </p:nvSpPr>
            <p:spPr>
              <a:xfrm>
                <a:off x="5072769" y="3512255"/>
                <a:ext cx="315691" cy="315690"/>
              </a:xfrm>
              <a:custGeom>
                <a:avLst/>
                <a:gdLst>
                  <a:gd name="connsiteX0" fmla="*/ 315395 w 315691"/>
                  <a:gd name="connsiteY0" fmla="*/ 157910 h 315691"/>
                  <a:gd name="connsiteX1" fmla="*/ 157549 w 315691"/>
                  <a:gd name="connsiteY1" fmla="*/ 315755 h 315691"/>
                  <a:gd name="connsiteX2" fmla="*/ -298 w 315691"/>
                  <a:gd name="connsiteY2" fmla="*/ 157910 h 315691"/>
                  <a:gd name="connsiteX3" fmla="*/ 157549 w 315691"/>
                  <a:gd name="connsiteY3" fmla="*/ 64 h 315691"/>
                  <a:gd name="connsiteX4" fmla="*/ 315395 w 315691"/>
                  <a:gd name="connsiteY4" fmla="*/ 157910 h 3156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691" h="315691">
                    <a:moveTo>
                      <a:pt x="315395" y="157910"/>
                    </a:moveTo>
                    <a:cubicBezTo>
                      <a:pt x="315395" y="245085"/>
                      <a:pt x="244725" y="315755"/>
                      <a:pt x="157549" y="315755"/>
                    </a:cubicBezTo>
                    <a:cubicBezTo>
                      <a:pt x="70373" y="315755"/>
                      <a:pt x="-298" y="245085"/>
                      <a:pt x="-298" y="157910"/>
                    </a:cubicBezTo>
                    <a:cubicBezTo>
                      <a:pt x="-298" y="70734"/>
                      <a:pt x="70372" y="64"/>
                      <a:pt x="157549" y="64"/>
                    </a:cubicBezTo>
                    <a:cubicBezTo>
                      <a:pt x="244724" y="64"/>
                      <a:pt x="315395" y="70734"/>
                      <a:pt x="315395" y="157910"/>
                    </a:cubicBezTo>
                    <a:close/>
                  </a:path>
                </a:pathLst>
              </a:custGeom>
              <a:solidFill>
                <a:srgbClr val="828282"/>
              </a:solidFill>
              <a:ln w="222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867" name="六角形 10866">
                <a:extLst>
                  <a:ext uri="{FF2B5EF4-FFF2-40B4-BE49-F238E27FC236}">
                    <a16:creationId xmlns:a16="http://schemas.microsoft.com/office/drawing/2014/main" id="{01D44D5A-C3E4-C7F7-C1AC-D1015365617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4919503" y="3401899"/>
                <a:ext cx="622224" cy="536400"/>
              </a:xfrm>
              <a:prstGeom prst="hexagon">
                <a:avLst>
                  <a:gd name="adj" fmla="val 28996"/>
                  <a:gd name="vf" fmla="val 115470"/>
                </a:avLst>
              </a:prstGeom>
              <a:noFill/>
              <a:ln w="25400" cap="rnd">
                <a:solidFill>
                  <a:schemeClr val="tx1"/>
                </a:solidFill>
                <a:prstDash val="solid"/>
                <a:round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69" name="フリーフォーム: 図形 10868">
                <a:extLst>
                  <a:ext uri="{FF2B5EF4-FFF2-40B4-BE49-F238E27FC236}">
                    <a16:creationId xmlns:a16="http://schemas.microsoft.com/office/drawing/2014/main" id="{50ED48F7-0763-B381-79EB-331EE3BD33A6}"/>
                  </a:ext>
                </a:extLst>
              </p:cNvPr>
              <p:cNvSpPr/>
              <p:nvPr/>
            </p:nvSpPr>
            <p:spPr>
              <a:xfrm>
                <a:off x="5134375" y="3573861"/>
                <a:ext cx="192481" cy="192479"/>
              </a:xfrm>
              <a:custGeom>
                <a:avLst/>
                <a:gdLst>
                  <a:gd name="connsiteX0" fmla="*/ 315395 w 315691"/>
                  <a:gd name="connsiteY0" fmla="*/ 157910 h 315691"/>
                  <a:gd name="connsiteX1" fmla="*/ 157549 w 315691"/>
                  <a:gd name="connsiteY1" fmla="*/ 315755 h 315691"/>
                  <a:gd name="connsiteX2" fmla="*/ -298 w 315691"/>
                  <a:gd name="connsiteY2" fmla="*/ 157910 h 315691"/>
                  <a:gd name="connsiteX3" fmla="*/ 157549 w 315691"/>
                  <a:gd name="connsiteY3" fmla="*/ 64 h 315691"/>
                  <a:gd name="connsiteX4" fmla="*/ 315395 w 315691"/>
                  <a:gd name="connsiteY4" fmla="*/ 157910 h 3156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691" h="315691">
                    <a:moveTo>
                      <a:pt x="315395" y="157910"/>
                    </a:moveTo>
                    <a:cubicBezTo>
                      <a:pt x="315395" y="245085"/>
                      <a:pt x="244725" y="315755"/>
                      <a:pt x="157549" y="315755"/>
                    </a:cubicBezTo>
                    <a:cubicBezTo>
                      <a:pt x="70373" y="315755"/>
                      <a:pt x="-298" y="245085"/>
                      <a:pt x="-298" y="157910"/>
                    </a:cubicBezTo>
                    <a:cubicBezTo>
                      <a:pt x="-298" y="70734"/>
                      <a:pt x="70372" y="64"/>
                      <a:pt x="157549" y="64"/>
                    </a:cubicBezTo>
                    <a:cubicBezTo>
                      <a:pt x="244724" y="64"/>
                      <a:pt x="315395" y="70734"/>
                      <a:pt x="315395" y="157910"/>
                    </a:cubicBezTo>
                    <a:close/>
                  </a:path>
                </a:pathLst>
              </a:custGeom>
              <a:solidFill>
                <a:srgbClr val="5F5F5F"/>
              </a:solidFill>
              <a:ln w="222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AC3E461C-1E6A-FB71-4D4C-6C28D385A981}"/>
                </a:ext>
              </a:extLst>
            </p:cNvPr>
            <p:cNvGrpSpPr/>
            <p:nvPr/>
          </p:nvGrpSpPr>
          <p:grpSpPr>
            <a:xfrm>
              <a:off x="5360358" y="1583909"/>
              <a:ext cx="188882" cy="219102"/>
              <a:chOff x="4962415" y="3358987"/>
              <a:chExt cx="536400" cy="622224"/>
            </a:xfrm>
          </p:grpSpPr>
          <p:sp>
            <p:nvSpPr>
              <p:cNvPr id="3" name="六角形 2">
                <a:extLst>
                  <a:ext uri="{FF2B5EF4-FFF2-40B4-BE49-F238E27FC236}">
                    <a16:creationId xmlns:a16="http://schemas.microsoft.com/office/drawing/2014/main" id="{4228B441-70C0-8B82-96DE-31E0AD7617FB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4919503" y="3401899"/>
                <a:ext cx="622224" cy="536400"/>
              </a:xfrm>
              <a:prstGeom prst="hexagon">
                <a:avLst>
                  <a:gd name="adj" fmla="val 28996"/>
                  <a:gd name="vf" fmla="val 115470"/>
                </a:avLst>
              </a:prstGeom>
              <a:solidFill>
                <a:srgbClr val="DADADA"/>
              </a:solidFill>
              <a:ln w="27001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フリーフォーム: 図形 3">
                <a:extLst>
                  <a:ext uri="{FF2B5EF4-FFF2-40B4-BE49-F238E27FC236}">
                    <a16:creationId xmlns:a16="http://schemas.microsoft.com/office/drawing/2014/main" id="{24CC42F5-40B2-31A3-3049-5D5F0A77FF4A}"/>
                  </a:ext>
                </a:extLst>
              </p:cNvPr>
              <p:cNvSpPr/>
              <p:nvPr/>
            </p:nvSpPr>
            <p:spPr>
              <a:xfrm>
                <a:off x="4962937" y="3361001"/>
                <a:ext cx="535356" cy="618196"/>
              </a:xfrm>
              <a:custGeom>
                <a:avLst/>
                <a:gdLst>
                  <a:gd name="connsiteX0" fmla="*/ 267400 w 535356"/>
                  <a:gd name="connsiteY0" fmla="*/ 64 h 618196"/>
                  <a:gd name="connsiteX1" fmla="*/ -297 w 535356"/>
                  <a:gd name="connsiteY1" fmla="*/ 154605 h 618196"/>
                  <a:gd name="connsiteX2" fmla="*/ -297 w 535356"/>
                  <a:gd name="connsiteY2" fmla="*/ 309164 h 618196"/>
                  <a:gd name="connsiteX3" fmla="*/ 267363 w 535356"/>
                  <a:gd name="connsiteY3" fmla="*/ 41475 h 618196"/>
                  <a:gd name="connsiteX4" fmla="*/ 267400 w 535356"/>
                  <a:gd name="connsiteY4" fmla="*/ 41475 h 618196"/>
                  <a:gd name="connsiteX5" fmla="*/ 535060 w 535356"/>
                  <a:gd name="connsiteY5" fmla="*/ 309164 h 618196"/>
                  <a:gd name="connsiteX6" fmla="*/ 535060 w 535356"/>
                  <a:gd name="connsiteY6" fmla="*/ 154605 h 618196"/>
                  <a:gd name="connsiteX7" fmla="*/ 535060 w 535356"/>
                  <a:gd name="connsiteY7" fmla="*/ 309164 h 618196"/>
                  <a:gd name="connsiteX8" fmla="*/ 267400 w 535356"/>
                  <a:gd name="connsiteY8" fmla="*/ 576849 h 618196"/>
                  <a:gd name="connsiteX9" fmla="*/ -297 w 535356"/>
                  <a:gd name="connsiteY9" fmla="*/ 309167 h 618196"/>
                  <a:gd name="connsiteX10" fmla="*/ -297 w 535356"/>
                  <a:gd name="connsiteY10" fmla="*/ 309164 h 618196"/>
                  <a:gd name="connsiteX11" fmla="*/ -297 w 535356"/>
                  <a:gd name="connsiteY11" fmla="*/ 463701 h 618196"/>
                  <a:gd name="connsiteX12" fmla="*/ 267400 w 535356"/>
                  <a:gd name="connsiteY12" fmla="*/ 618260 h 618196"/>
                  <a:gd name="connsiteX13" fmla="*/ 535060 w 535356"/>
                  <a:gd name="connsiteY13" fmla="*/ 463701 h 618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5356" h="618196">
                    <a:moveTo>
                      <a:pt x="267400" y="64"/>
                    </a:moveTo>
                    <a:lnTo>
                      <a:pt x="-297" y="154605"/>
                    </a:lnTo>
                    <a:lnTo>
                      <a:pt x="-297" y="309164"/>
                    </a:lnTo>
                    <a:cubicBezTo>
                      <a:pt x="-297" y="161326"/>
                      <a:pt x="119548" y="41478"/>
                      <a:pt x="267363" y="41475"/>
                    </a:cubicBezTo>
                    <a:cubicBezTo>
                      <a:pt x="267400" y="41475"/>
                      <a:pt x="267400" y="41475"/>
                      <a:pt x="267400" y="41475"/>
                    </a:cubicBezTo>
                    <a:cubicBezTo>
                      <a:pt x="415216" y="41486"/>
                      <a:pt x="535060" y="161330"/>
                      <a:pt x="535060" y="309164"/>
                    </a:cubicBezTo>
                    <a:lnTo>
                      <a:pt x="535060" y="154605"/>
                    </a:lnTo>
                    <a:close/>
                    <a:moveTo>
                      <a:pt x="535060" y="309164"/>
                    </a:moveTo>
                    <a:cubicBezTo>
                      <a:pt x="535060" y="456994"/>
                      <a:pt x="415216" y="576838"/>
                      <a:pt x="267400" y="576849"/>
                    </a:cubicBezTo>
                    <a:cubicBezTo>
                      <a:pt x="119548" y="576849"/>
                      <a:pt x="-297" y="457005"/>
                      <a:pt x="-297" y="309167"/>
                    </a:cubicBezTo>
                    <a:cubicBezTo>
                      <a:pt x="-297" y="309164"/>
                      <a:pt x="-297" y="309164"/>
                      <a:pt x="-297" y="309164"/>
                    </a:cubicBezTo>
                    <a:lnTo>
                      <a:pt x="-297" y="463701"/>
                    </a:lnTo>
                    <a:lnTo>
                      <a:pt x="267400" y="618260"/>
                    </a:lnTo>
                    <a:lnTo>
                      <a:pt x="535060" y="463701"/>
                    </a:lnTo>
                    <a:close/>
                  </a:path>
                </a:pathLst>
              </a:custGeom>
              <a:solidFill>
                <a:srgbClr val="828282"/>
              </a:solidFill>
              <a:ln w="270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" name="フリーフォーム: 図形 4">
                <a:extLst>
                  <a:ext uri="{FF2B5EF4-FFF2-40B4-BE49-F238E27FC236}">
                    <a16:creationId xmlns:a16="http://schemas.microsoft.com/office/drawing/2014/main" id="{29C46BB4-45BB-3AB9-23B5-612C63343A7E}"/>
                  </a:ext>
                </a:extLst>
              </p:cNvPr>
              <p:cNvSpPr/>
              <p:nvPr/>
            </p:nvSpPr>
            <p:spPr>
              <a:xfrm>
                <a:off x="5072769" y="3512255"/>
                <a:ext cx="315691" cy="315690"/>
              </a:xfrm>
              <a:custGeom>
                <a:avLst/>
                <a:gdLst>
                  <a:gd name="connsiteX0" fmla="*/ 315395 w 315691"/>
                  <a:gd name="connsiteY0" fmla="*/ 157910 h 315691"/>
                  <a:gd name="connsiteX1" fmla="*/ 157549 w 315691"/>
                  <a:gd name="connsiteY1" fmla="*/ 315755 h 315691"/>
                  <a:gd name="connsiteX2" fmla="*/ -298 w 315691"/>
                  <a:gd name="connsiteY2" fmla="*/ 157910 h 315691"/>
                  <a:gd name="connsiteX3" fmla="*/ 157549 w 315691"/>
                  <a:gd name="connsiteY3" fmla="*/ 64 h 315691"/>
                  <a:gd name="connsiteX4" fmla="*/ 315395 w 315691"/>
                  <a:gd name="connsiteY4" fmla="*/ 157910 h 3156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691" h="315691">
                    <a:moveTo>
                      <a:pt x="315395" y="157910"/>
                    </a:moveTo>
                    <a:cubicBezTo>
                      <a:pt x="315395" y="245085"/>
                      <a:pt x="244725" y="315755"/>
                      <a:pt x="157549" y="315755"/>
                    </a:cubicBezTo>
                    <a:cubicBezTo>
                      <a:pt x="70373" y="315755"/>
                      <a:pt x="-298" y="245085"/>
                      <a:pt x="-298" y="157910"/>
                    </a:cubicBezTo>
                    <a:cubicBezTo>
                      <a:pt x="-298" y="70734"/>
                      <a:pt x="70372" y="64"/>
                      <a:pt x="157549" y="64"/>
                    </a:cubicBezTo>
                    <a:cubicBezTo>
                      <a:pt x="244724" y="64"/>
                      <a:pt x="315395" y="70734"/>
                      <a:pt x="315395" y="157910"/>
                    </a:cubicBezTo>
                    <a:close/>
                  </a:path>
                </a:pathLst>
              </a:custGeom>
              <a:solidFill>
                <a:srgbClr val="828282"/>
              </a:solidFill>
              <a:ln w="222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6" name="六角形 5">
                <a:extLst>
                  <a:ext uri="{FF2B5EF4-FFF2-40B4-BE49-F238E27FC236}">
                    <a16:creationId xmlns:a16="http://schemas.microsoft.com/office/drawing/2014/main" id="{3ACD8D39-3E17-DCC9-ADE6-2158E4323CF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4919503" y="3401899"/>
                <a:ext cx="622224" cy="536400"/>
              </a:xfrm>
              <a:prstGeom prst="hexagon">
                <a:avLst>
                  <a:gd name="adj" fmla="val 28996"/>
                  <a:gd name="vf" fmla="val 115470"/>
                </a:avLst>
              </a:prstGeom>
              <a:noFill/>
              <a:ln w="25400" cap="rnd">
                <a:solidFill>
                  <a:schemeClr val="tx1"/>
                </a:solidFill>
                <a:prstDash val="solid"/>
                <a:round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フリーフォーム: 図形 6">
                <a:extLst>
                  <a:ext uri="{FF2B5EF4-FFF2-40B4-BE49-F238E27FC236}">
                    <a16:creationId xmlns:a16="http://schemas.microsoft.com/office/drawing/2014/main" id="{306A1F0F-E06D-B3B6-6ADE-D21B6EB49C03}"/>
                  </a:ext>
                </a:extLst>
              </p:cNvPr>
              <p:cNvSpPr/>
              <p:nvPr/>
            </p:nvSpPr>
            <p:spPr>
              <a:xfrm>
                <a:off x="5134375" y="3573861"/>
                <a:ext cx="192481" cy="192479"/>
              </a:xfrm>
              <a:custGeom>
                <a:avLst/>
                <a:gdLst>
                  <a:gd name="connsiteX0" fmla="*/ 315395 w 315691"/>
                  <a:gd name="connsiteY0" fmla="*/ 157910 h 315691"/>
                  <a:gd name="connsiteX1" fmla="*/ 157549 w 315691"/>
                  <a:gd name="connsiteY1" fmla="*/ 315755 h 315691"/>
                  <a:gd name="connsiteX2" fmla="*/ -298 w 315691"/>
                  <a:gd name="connsiteY2" fmla="*/ 157910 h 315691"/>
                  <a:gd name="connsiteX3" fmla="*/ 157549 w 315691"/>
                  <a:gd name="connsiteY3" fmla="*/ 64 h 315691"/>
                  <a:gd name="connsiteX4" fmla="*/ 315395 w 315691"/>
                  <a:gd name="connsiteY4" fmla="*/ 157910 h 3156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691" h="315691">
                    <a:moveTo>
                      <a:pt x="315395" y="157910"/>
                    </a:moveTo>
                    <a:cubicBezTo>
                      <a:pt x="315395" y="245085"/>
                      <a:pt x="244725" y="315755"/>
                      <a:pt x="157549" y="315755"/>
                    </a:cubicBezTo>
                    <a:cubicBezTo>
                      <a:pt x="70373" y="315755"/>
                      <a:pt x="-298" y="245085"/>
                      <a:pt x="-298" y="157910"/>
                    </a:cubicBezTo>
                    <a:cubicBezTo>
                      <a:pt x="-298" y="70734"/>
                      <a:pt x="70372" y="64"/>
                      <a:pt x="157549" y="64"/>
                    </a:cubicBezTo>
                    <a:cubicBezTo>
                      <a:pt x="244724" y="64"/>
                      <a:pt x="315395" y="70734"/>
                      <a:pt x="315395" y="157910"/>
                    </a:cubicBezTo>
                    <a:close/>
                  </a:path>
                </a:pathLst>
              </a:custGeom>
              <a:solidFill>
                <a:srgbClr val="5F5F5F"/>
              </a:solidFill>
              <a:ln w="222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2025-03-23T15:06:30Z</dcterms:created>
  <dcterms:modified xsi:type="dcterms:W3CDTF">2025-04-02T12:54:50Z</dcterms:modified>
</cp:coreProperties>
</file>